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slideMasters/slideMaster3.xml" ContentType="application/vnd.openxmlformats-officedocument.presentationml.slideMaster+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3.xml" ContentType="application/vnd.openxmlformats-officedocument.theme+xml"/>
  <Override PartName="/ppt/slideMasters/slideMaster4.xml" ContentType="application/vnd.openxmlformats-officedocument.presentationml.slideMaster+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4.xml" ContentType="application/vnd.openxmlformats-officedocument.theme+xml"/>
  <Override PartName="/ppt/slideMasters/slideMaster5.xml" ContentType="application/vnd.openxmlformats-officedocument.presentationml.slideMaster+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5.xml" ContentType="application/vnd.openxmlformats-officedocument.theme+xml"/>
  <Override PartName="/ppt/slideMasters/slideMaster6.xml" ContentType="application/vnd.openxmlformats-officedocument.presentationml.slideMaster+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6.xml" ContentType="application/vnd.openxmlformats-officedocument.theme+xml"/>
  <Override PartName="/ppt/notesMasters/notesMaster1.xml" ContentType="application/vnd.openxmlformats-officedocument.presentationml.notesMaster+xml"/>
  <Override PartName="/ppt/theme/theme7.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slides/slide16.xml" ContentType="application/vnd.openxmlformats-officedocument.presentationml.slide+xml"/>
  <Override PartName="/ppt/notesSlides/notesSlide15.xml" ContentType="application/vnd.openxmlformats-officedocument.presentationml.notesSlide+xml"/>
  <Override PartName="/ppt/slides/slide17.xml" ContentType="application/vnd.openxmlformats-officedocument.presentationml.slide+xml"/>
  <Override PartName="/ppt/notesSlides/notesSlide16.xml" ContentType="application/vnd.openxmlformats-officedocument.presentationml.notesSlide+xml"/>
  <Override PartName="/ppt/slides/slide18.xml" ContentType="application/vnd.openxmlformats-officedocument.presentationml.slide+xml"/>
  <Override PartName="/ppt/notesSlides/notesSlide17.xml" ContentType="application/vnd.openxmlformats-officedocument.presentationml.notesSlide+xml"/>
  <Override PartName="/ppt/slides/slide19.xml" ContentType="application/vnd.openxmlformats-officedocument.presentationml.slide+xml"/>
  <Override PartName="/ppt/notesSlides/notesSlide18.xml" ContentType="application/vnd.openxmlformats-officedocument.presentationml.notes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Slides/notesSlide19.xml" ContentType="application/vnd.openxmlformats-officedocument.presentationml.notes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Slides/notesSlide20.xml" ContentType="application/vnd.openxmlformats-officedocument.presentationml.notesSlide+xml"/>
  <Override PartName="/ppt/slides/slide31.xml" ContentType="application/vnd.openxmlformats-officedocument.presentationml.slide+xml"/>
  <Override PartName="/ppt/notesSlides/notesSlide21.xml" ContentType="application/vnd.openxmlformats-officedocument.presentationml.notes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Slides/notesSlide22.xml" ContentType="application/vnd.openxmlformats-officedocument.presentationml.notesSlide+xml"/>
  <Override PartName="/ppt/slides/slide38.xml" ContentType="application/vnd.openxmlformats-officedocument.presentationml.slide+xml"/>
  <Override PartName="/ppt/notesSlides/notesSlide23.xml" ContentType="application/vnd.openxmlformats-officedocument.presentationml.notesSlide+xml"/>
  <Override PartName="/ppt/slides/slide39.xml" ContentType="application/vnd.openxmlformats-officedocument.presentationml.slide+xml"/>
  <Override PartName="/ppt/notesSlides/notesSlide24.xml" ContentType="application/vnd.openxmlformats-officedocument.presentationml.notesSlide+xml"/>
  <Override PartName="/ppt/slides/slide40.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42.xml" ContentType="application/vnd.openxmlformats-officedocument.presentationml.slide+xml"/>
  <Override PartName="/ppt/notesSlides/notesSlide26.xml" ContentType="application/vnd.openxmlformats-officedocument.presentationml.notesSlide+xml"/>
  <Override PartName="/ppt/slides/slide43.xml" ContentType="application/vnd.openxmlformats-officedocument.presentationml.slide+xml"/>
  <Override PartName="/ppt/notesSlides/notesSlide27.xml" ContentType="application/vnd.openxmlformats-officedocument.presentationml.notes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Slides/notesSlide28.xml" ContentType="application/vnd.openxmlformats-officedocument.presentationml.notes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Slides/notesSlide29.xml" ContentType="application/vnd.openxmlformats-officedocument.presentationml.notesSlide+xml"/>
  <Override PartName="/ppt/slides/slide52.xml" ContentType="application/vnd.openxmlformats-officedocument.presentationml.slide+xml"/>
  <Override PartName="/ppt/notesSlides/notesSlide30.xml" ContentType="application/vnd.openxmlformats-officedocument.presentationml.notes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embedTrueTypeFonts="1" saveSubsetFonts="1">
  <p:sldMasterIdLst>
    <p:sldMasterId id="2147483648" r:id="rId1"/>
    <p:sldMasterId id="2147483649" r:id="rId2"/>
    <p:sldMasterId id="2147483650" r:id="rId3"/>
    <p:sldMasterId id="2147483651" r:id="rId4"/>
    <p:sldMasterId id="2147483652" r:id="rId5"/>
    <p:sldMasterId id="2147483778" r:id="rId6"/>
  </p:sldMasterIdLst>
  <p:notesMasterIdLst>
    <p:notesMasterId r:id="rId7"/>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8" r:id="rId28"/>
    <p:sldId id="279" r:id="rId29"/>
    <p:sldId id="280" r:id="rId30"/>
    <p:sldId id="281" r:id="rId31"/>
    <p:sldId id="282" r:id="rId32"/>
    <p:sldId id="283" r:id="rId33"/>
    <p:sldId id="284" r:id="rId34"/>
    <p:sldId id="285" r:id="rId35"/>
    <p:sldId id="338" r:id="rId36"/>
    <p:sldId id="286" r:id="rId37"/>
    <p:sldId id="339" r:id="rId38"/>
    <p:sldId id="287" r:id="rId39"/>
    <p:sldId id="341" r:id="rId40"/>
    <p:sldId id="288" r:id="rId41"/>
    <p:sldId id="289" r:id="rId42"/>
    <p:sldId id="290" r:id="rId43"/>
    <p:sldId id="291"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Lst>
  <p:sldSz type="screen16x9" cy="5143500" cx="9144000"/>
  <p:notesSz cx="6858000" cy="9144000"/>
  <p:embeddedFontLst>
    <p:embeddedFont>
      <p:font typeface="Arial Black" panose="020B0A04020102020204" pitchFamily="34" charset="0"/>
      <p:bold r:id="rId63"/>
    </p:embeddedFont>
    <p:embeddedFont>
      <p:font typeface="Arial Narrow" panose="020B0606020202030204" pitchFamily="34" charset="0"/>
      <p:regular r:id="rId64"/>
      <p:bold r:id="rId65"/>
      <p:italic r:id="rId66"/>
      <p:boldItalic r:id="rId67"/>
    </p:embeddedFont>
    <p:embeddedFont>
      <p:font typeface="Century Gothic" panose="020B0502020202020204" pitchFamily="34" charset="0"/>
      <p:regular r:id="rId68"/>
      <p:bold r:id="rId69"/>
      <p:italic r:id="rId70"/>
      <p:boldItalic r:id="rId71"/>
    </p:embeddedFont>
    <p:embeddedFont>
      <p:font typeface="DM Serif Display" pitchFamily="2" charset="0"/>
      <p:regular r:id="rId72"/>
      <p:italic r:id="rId73"/>
    </p:embeddedFont>
    <p:embeddedFont>
      <p:font typeface="Garamond" panose="02020404030301010803" pitchFamily="18" charset="0"/>
      <p:regular r:id="rId74"/>
      <p:bold r:id="rId75"/>
      <p:italic r:id="rId76"/>
    </p:embeddedFont>
    <p:embeddedFont>
      <p:font typeface="Montserrat Alternates" panose="020B0604020202020204" charset="0"/>
      <p:regular r:id="rId77"/>
    </p:embeddedFont>
    <p:embeddedFont>
      <p:font typeface="Roboto Condensed Light" panose="02000000000000000000" pitchFamily="2" charset="0"/>
      <p:regular r:id="rId78"/>
      <p:italic r:id="rId79"/>
    </p:embeddedFont>
    <p:embeddedFont>
      <p:font typeface="Tajawal" panose="020B0604020202020204" charset="0"/>
      <p:regular r:id="rId80"/>
      <p:bold r:id="rId81"/>
    </p:embeddedFont>
    <p:embeddedFont>
      <p:font typeface="Tajawal Medium" panose="00000600000000000000"/>
      <p:regular r:id="rId82"/>
    </p:embeddedFont>
  </p:embeddedFontLst>
  <p:defaultText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a:tblStyle styleId="{35D402CB-4725-4FE5-A499-A9455589981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1H>
    <a:band2H>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2H>
    <a:band1V>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1V>
    <a:band2V>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2V>
    <a:lastCo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lastCol>
    <a:firstCo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firstCol>
    <a:lastRow>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lastRow>
    <a:se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seCell>
    <a:sw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swCell>
    <a:firstRow>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firstRow>
    <a:ne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neCell>
    <a:nw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nwCell>
  </a:tblStyle>
</a:tblStyleLst>
</file>

<file path=ppt/viewProps.xml><?xml version="1.0" encoding="utf-8"?>
<p:viewPr xmlns:p="http://schemas.openxmlformats.org/presentationml/2006/main" xmlns:r="http://schemas.openxmlformats.org/officeDocument/2006/relationships" xmlns:a="http://schemas.openxmlformats.org/drawingml/2006/main" lastView="sldThumbnailView">
  <p:normalViewPr horzBarState="maximized">
    <p:restoredLeft sz="16000"/>
    <p:restoredTop sz="0"/>
  </p:normalViewPr>
  <p:slideViewPr>
    <p:cSldViewPr>
      <p:cViewPr varScale="1">
        <p:scale>
          <a:sx n="79" d="100"/>
          <a:sy n="79" d="100"/>
        </p:scale>
        <p:origin x="896" y="48"/>
      </p:cViewPr>
    </p:cSldViewPr>
  </p:slideViewPr>
  <p:notesTextViewPr>
    <p:cViewPr>
      <p:scale>
        <a:sx n="1" d="1"/>
        <a:sy n="1" d="1"/>
      </p:scale>
      <p:origin x="0" y="0"/>
    </p:cViewPr>
  </p:notesTextViewPr>
  <p:notesViewPr>
    <p:cSldViewPr>
      <p:cViewPr>
        <p:scale>
          <a:sx n="66" d="100"/>
          <a:sy n="66" d="100"/>
        </p:scale>
        <p:origin x="0" y="0"/>
      </p:cViewPr>
    </p:cSldViewPr>
  </p:notes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font" Target="fonts/font1.fntdata"/><Relationship Id="rId64" Type="http://schemas.openxmlformats.org/officeDocument/2006/relationships/font" Target="fonts/font2.fntdata"/><Relationship Id="rId65" Type="http://schemas.openxmlformats.org/officeDocument/2006/relationships/font" Target="fonts/font3.fntdata"/><Relationship Id="rId66" Type="http://schemas.openxmlformats.org/officeDocument/2006/relationships/font" Target="fonts/font4.fntdata"/><Relationship Id="rId67" Type="http://schemas.openxmlformats.org/officeDocument/2006/relationships/font" Target="fonts/font5.fntdata"/><Relationship Id="rId68" Type="http://schemas.openxmlformats.org/officeDocument/2006/relationships/font" Target="fonts/font6.fntdata"/><Relationship Id="rId69" Type="http://schemas.openxmlformats.org/officeDocument/2006/relationships/font" Target="fonts/font7.fntdata"/><Relationship Id="rId70" Type="http://schemas.openxmlformats.org/officeDocument/2006/relationships/font" Target="fonts/font8.fntdata"/><Relationship Id="rId71" Type="http://schemas.openxmlformats.org/officeDocument/2006/relationships/font" Target="fonts/font9.fntdata"/><Relationship Id="rId72" Type="http://schemas.openxmlformats.org/officeDocument/2006/relationships/font" Target="fonts/font10.fntdata"/><Relationship Id="rId73" Type="http://schemas.openxmlformats.org/officeDocument/2006/relationships/font" Target="fonts/font11.fntdata"/><Relationship Id="rId74" Type="http://schemas.openxmlformats.org/officeDocument/2006/relationships/font" Target="fonts/font12.fntdata"/><Relationship Id="rId75" Type="http://schemas.openxmlformats.org/officeDocument/2006/relationships/font" Target="fonts/font13.fntdata"/><Relationship Id="rId76" Type="http://schemas.openxmlformats.org/officeDocument/2006/relationships/font" Target="fonts/font14.fntdata"/><Relationship Id="rId77" Type="http://schemas.openxmlformats.org/officeDocument/2006/relationships/font" Target="fonts/font15.fntdata"/><Relationship Id="rId78" Type="http://schemas.openxmlformats.org/officeDocument/2006/relationships/font" Target="fonts/font16.fntdata"/><Relationship Id="rId79" Type="http://schemas.openxmlformats.org/officeDocument/2006/relationships/font" Target="fonts/font17.fntdata"/><Relationship Id="rId80" Type="http://schemas.openxmlformats.org/officeDocument/2006/relationships/font" Target="fonts/font18.fntdata"/><Relationship Id="rId81" Type="http://schemas.openxmlformats.org/officeDocument/2006/relationships/font" Target="fonts/font19.fntdata"/><Relationship Id="rId82" Type="http://schemas.openxmlformats.org/officeDocument/2006/relationships/font" Target="fonts/font20.fntdata"/><Relationship Id="rId83" Type="http://schemas.openxmlformats.org/officeDocument/2006/relationships/tableStyles" Target="tableStyles.xml"/><Relationship Id="rId84" Type="http://schemas.openxmlformats.org/officeDocument/2006/relationships/presProps" Target="presProps.xml"/><Relationship Id="rId85" Type="http://schemas.openxmlformats.org/officeDocument/2006/relationships/viewProps" Target="viewProps.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703" name="Shape 2"/>
        <p:cNvGrpSpPr/>
        <p:nvPr/>
      </p:nvGrpSpPr>
      <p:grpSpPr>
        <a:xfrm>
          <a:off x="0" y="0"/>
          <a:ext cx="0" cy="0"/>
          <a:chOff x="0" y="0"/>
          <a:chExt cx="0" cy="0"/>
        </a:xfrm>
      </p:grpSpPr>
      <p:sp>
        <p:nvSpPr>
          <p:cNvPr id="1050030" name="Google Shape;3;n"/>
          <p:cNvSpPr>
            <a:spLocks noChangeAspect="1" noRot="1" noGrp="1"/>
          </p:cNvSpPr>
          <p:nvPr>
            <p:ph type="sldImg" idx="2"/>
          </p:nvPr>
        </p:nvSpPr>
        <p:spPr>
          <a:xfrm>
            <a:off x="381300" y="685800"/>
            <a:ext cx="6096075" cy="3429000"/>
          </a:xfrm>
          <a:custGeom>
            <a:avLst/>
            <a:ahLst/>
            <a:rect l="l" t="t" r="r" b="b"/>
            <a:pathLst>
              <a:path w="119999" h="119999"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0031" name="Google Shape;4;n"/>
          <p:cNvSpPr txBox="1">
            <a:spLocks noGrp="1"/>
          </p:cNvSpPr>
          <p:nvPr>
            <p:ph type="body" idx="1"/>
          </p:nvPr>
        </p:nvSpPr>
        <p:spPr>
          <a:xfrm>
            <a:off x="685800" y="4343400"/>
            <a:ext cx="5486400" cy="4114800"/>
          </a:xfrm>
          <a:prstGeom prst="rect"/>
          <a:noFill/>
          <a:ln>
            <a:noFill/>
          </a:ln>
        </p:spPr>
        <p:txBody>
          <a:bodyPr anchor="t" anchorCtr="0" bIns="91425" lIns="91425" rIns="91425" spcFirstLastPara="1" tIns="91425" wrap="square">
            <a:noAutofit/>
          </a:bodyPr>
          <a:lstStyle>
            <a:lvl1pPr indent="-298450" lvl="0" marL="457200">
              <a:spcBef>
                <a:spcPct val="0"/>
              </a:spcBef>
              <a:spcAft>
                <a:spcPct val="0"/>
              </a:spcAft>
              <a:buSzPts val="1100"/>
              <a:buChar char="●"/>
              <a:defRPr sz="1100"/>
            </a:lvl1pPr>
            <a:lvl2pPr indent="-298450" lvl="1" marL="914400">
              <a:spcBef>
                <a:spcPct val="0"/>
              </a:spcBef>
              <a:spcAft>
                <a:spcPct val="0"/>
              </a:spcAft>
              <a:buSzPts val="1100"/>
              <a:buChar char="○"/>
              <a:defRPr sz="1100"/>
            </a:lvl2pPr>
            <a:lvl3pPr indent="-298450" lvl="2" marL="1371600">
              <a:spcBef>
                <a:spcPct val="0"/>
              </a:spcBef>
              <a:spcAft>
                <a:spcPct val="0"/>
              </a:spcAft>
              <a:buSzPts val="1100"/>
              <a:buChar char="■"/>
              <a:defRPr sz="1100"/>
            </a:lvl3pPr>
            <a:lvl4pPr indent="-298450" lvl="3" marL="1828800">
              <a:spcBef>
                <a:spcPct val="0"/>
              </a:spcBef>
              <a:spcAft>
                <a:spcPct val="0"/>
              </a:spcAft>
              <a:buSzPts val="1100"/>
              <a:buChar char="●"/>
              <a:defRPr sz="1100"/>
            </a:lvl4pPr>
            <a:lvl5pPr indent="-298450" lvl="4" marL="2286000">
              <a:spcBef>
                <a:spcPct val="0"/>
              </a:spcBef>
              <a:spcAft>
                <a:spcPct val="0"/>
              </a:spcAft>
              <a:buSzPts val="1100"/>
              <a:buChar char="○"/>
              <a:defRPr sz="1100"/>
            </a:lvl5pPr>
            <a:lvl6pPr indent="-298450" lvl="5" marL="2743200">
              <a:spcBef>
                <a:spcPct val="0"/>
              </a:spcBef>
              <a:spcAft>
                <a:spcPct val="0"/>
              </a:spcAft>
              <a:buSzPts val="1100"/>
              <a:buChar char="■"/>
              <a:defRPr sz="1100"/>
            </a:lvl6pPr>
            <a:lvl7pPr indent="-298450" lvl="6" marL="3200400">
              <a:spcBef>
                <a:spcPct val="0"/>
              </a:spcBef>
              <a:spcAft>
                <a:spcPct val="0"/>
              </a:spcAft>
              <a:buSzPts val="1100"/>
              <a:buChar char="●"/>
              <a:defRPr sz="1100"/>
            </a:lvl7pPr>
            <a:lvl8pPr indent="-298450" lvl="7" marL="3657600">
              <a:spcBef>
                <a:spcPct val="0"/>
              </a:spcBef>
              <a:spcAft>
                <a:spcPct val="0"/>
              </a:spcAft>
              <a:buSzPts val="1100"/>
              <a:buChar char="○"/>
              <a:defRPr sz="1100"/>
            </a:lvl8pPr>
            <a:lvl9pPr indent="-298450" lvl="8" marL="4114800">
              <a:spcBef>
                <a:spcPct val="0"/>
              </a:spcBef>
              <a:spcAft>
                <a:spcPct val="0"/>
              </a:spcAft>
              <a:buSzPts val="1100"/>
              <a:buChar char="■"/>
              <a:defRPr sz="1100"/>
            </a:lvl9pPr>
          </a:lstStyle>
          <a:p/>
        </p:txBody>
      </p:sp>
    </p:spTree>
  </p:cSld>
  <p:clrMap accent1="accent1" accent2="accent2" accent3="accent3" accent4="accent4" accent5="accent5" accent6="accent6" bg1="lt1" bg2="dk2" tx1="dk1" tx2="lt2" hlink="hlink" folHlink="folHlink"/>
  <p:notes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slide" Target="../slides/slide43.xml"/><Relationship Id="rId2"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slide" Target="../slides/slide52.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212" name="Shape 604"/>
        <p:cNvGrpSpPr/>
        <p:nvPr/>
      </p:nvGrpSpPr>
      <p:grpSpPr>
        <a:xfrm>
          <a:off x="0" y="0"/>
          <a:ext cx="0" cy="0"/>
          <a:chOff x="0" y="0"/>
          <a:chExt cx="0" cy="0"/>
        </a:xfrm>
      </p:grpSpPr>
      <p:sp>
        <p:nvSpPr>
          <p:cNvPr id="1048734" name="Google Shape;605;g105c933d52c_1_0: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735" name="Google Shape;606;g105c933d52c_1_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218" name="Shape 616"/>
        <p:cNvGrpSpPr/>
        <p:nvPr/>
      </p:nvGrpSpPr>
      <p:grpSpPr>
        <a:xfrm>
          <a:off x="0" y="0"/>
          <a:ext cx="0" cy="0"/>
          <a:chOff x="0" y="0"/>
          <a:chExt cx="0" cy="0"/>
        </a:xfrm>
      </p:grpSpPr>
      <p:sp>
        <p:nvSpPr>
          <p:cNvPr id="1048749" name="Google Shape;617;g105ae6bdf92_1_5: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750" name="Google Shape;618;g105ae6bdf92_1_5: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1" name="Shape 616"/>
        <p:cNvGrpSpPr/>
        <p:nvPr/>
      </p:nvGrpSpPr>
      <p:grpSpPr>
        <a:xfrm>
          <a:off x="0" y="0"/>
          <a:ext cx="0" cy="0"/>
          <a:chOff x="0" y="0"/>
          <a:chExt cx="0" cy="0"/>
        </a:xfrm>
      </p:grpSpPr>
      <p:sp>
        <p:nvSpPr>
          <p:cNvPr id="1048753" name="Google Shape;617;g105ae6bdf92_1_5: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54" name="Google Shape;618;g105ae6bdf92_1_5: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7" name="Shape 671"/>
        <p:cNvGrpSpPr/>
        <p:nvPr/>
      </p:nvGrpSpPr>
      <p:grpSpPr>
        <a:xfrm>
          <a:off x="0" y="0"/>
          <a:ext cx="0" cy="0"/>
          <a:chOff x="0" y="0"/>
          <a:chExt cx="0" cy="0"/>
        </a:xfrm>
      </p:grpSpPr>
      <p:sp>
        <p:nvSpPr>
          <p:cNvPr id="1048767" name="Google Shape;672;g105ae6bdf92_1_266: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768" name="Google Shape;673;g105ae6bdf92_1_266: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233" name="Shape 681"/>
        <p:cNvGrpSpPr/>
        <p:nvPr/>
      </p:nvGrpSpPr>
      <p:grpSpPr>
        <a:xfrm>
          <a:off x="0" y="0"/>
          <a:ext cx="0" cy="0"/>
          <a:chOff x="0" y="0"/>
          <a:chExt cx="0" cy="0"/>
        </a:xfrm>
      </p:grpSpPr>
      <p:sp>
        <p:nvSpPr>
          <p:cNvPr id="1048784" name="Google Shape;682;g105ae6bdf92_1_319: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85" name="Google Shape;683;g105ae6bdf92_1_319: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248" name="Shape 1117"/>
        <p:cNvGrpSpPr/>
        <p:nvPr/>
      </p:nvGrpSpPr>
      <p:grpSpPr>
        <a:xfrm>
          <a:off x="0" y="0"/>
          <a:ext cx="0" cy="0"/>
          <a:chOff x="0" y="0"/>
          <a:chExt cx="0" cy="0"/>
        </a:xfrm>
      </p:grpSpPr>
      <p:sp>
        <p:nvSpPr>
          <p:cNvPr id="1048836" name="Google Shape;1118;g10317b2b80a_0_170: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837" name="Google Shape;1119;g10317b2b80a_0_17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255" name="Shape 623"/>
        <p:cNvGrpSpPr/>
        <p:nvPr/>
      </p:nvGrpSpPr>
      <p:grpSpPr>
        <a:xfrm>
          <a:off x="0" y="0"/>
          <a:ext cx="0" cy="0"/>
          <a:chOff x="0" y="0"/>
          <a:chExt cx="0" cy="0"/>
        </a:xfrm>
      </p:grpSpPr>
      <p:sp>
        <p:nvSpPr>
          <p:cNvPr id="1048866" name="Google Shape;624;g105ae6bdf92_1_34: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867" name="Google Shape;625;g105ae6bdf92_1_34: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206" name="Shape 623"/>
        <p:cNvGrpSpPr/>
        <p:nvPr/>
      </p:nvGrpSpPr>
      <p:grpSpPr>
        <a:xfrm>
          <a:off x="0" y="0"/>
          <a:ext cx="0" cy="0"/>
          <a:chOff x="0" y="0"/>
          <a:chExt cx="0" cy="0"/>
        </a:xfrm>
      </p:grpSpPr>
      <p:sp>
        <p:nvSpPr>
          <p:cNvPr id="1048718" name="Google Shape;624;g105ae6bdf92_1_34: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719" name="Google Shape;625;g105ae6bdf92_1_34: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8" name="Shape 698"/>
        <p:cNvGrpSpPr/>
        <p:nvPr/>
      </p:nvGrpSpPr>
      <p:grpSpPr>
        <a:xfrm>
          <a:off x="0" y="0"/>
          <a:ext cx="0" cy="0"/>
          <a:chOff x="0" y="0"/>
          <a:chExt cx="0" cy="0"/>
        </a:xfrm>
      </p:grpSpPr>
      <p:sp>
        <p:nvSpPr>
          <p:cNvPr id="1048656" name="Google Shape;699;g105ae6bdf92_1_37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57" name="Google Shape;700;g105ae6bdf92_1_37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1" name="Shape 776"/>
        <p:cNvGrpSpPr/>
        <p:nvPr/>
      </p:nvGrpSpPr>
      <p:grpSpPr>
        <a:xfrm>
          <a:off x="0" y="0"/>
          <a:ext cx="0" cy="0"/>
          <a:chOff x="0" y="0"/>
          <a:chExt cx="0" cy="0"/>
        </a:xfrm>
      </p:grpSpPr>
      <p:sp>
        <p:nvSpPr>
          <p:cNvPr id="1048627" name="Google Shape;777;g10317b2b80a_0_1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28" name="Google Shape;778;g10317b2b80a_0_1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65" name="Shape 616"/>
        <p:cNvGrpSpPr/>
        <p:nvPr/>
      </p:nvGrpSpPr>
      <p:grpSpPr>
        <a:xfrm>
          <a:off x="0" y="0"/>
          <a:ext cx="0" cy="0"/>
          <a:chOff x="0" y="0"/>
          <a:chExt cx="0" cy="0"/>
        </a:xfrm>
      </p:grpSpPr>
      <p:sp>
        <p:nvSpPr>
          <p:cNvPr id="1048591" name="Google Shape;617;g105ae6bdf92_1_5: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592" name="Google Shape;618;g105ae6bdf92_1_5: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0" name="Shape 616"/>
        <p:cNvGrpSpPr/>
        <p:nvPr/>
      </p:nvGrpSpPr>
      <p:grpSpPr>
        <a:xfrm>
          <a:off x="0" y="0"/>
          <a:ext cx="0" cy="0"/>
          <a:chOff x="0" y="0"/>
          <a:chExt cx="0" cy="0"/>
        </a:xfrm>
      </p:grpSpPr>
      <p:sp>
        <p:nvSpPr>
          <p:cNvPr id="1048595" name="Google Shape;617;g105ae6bdf92_1_5: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596" name="Google Shape;618;g105ae6bdf92_1_5: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1" name="Shape 616"/>
        <p:cNvGrpSpPr/>
        <p:nvPr/>
      </p:nvGrpSpPr>
      <p:grpSpPr>
        <a:xfrm>
          <a:off x="0" y="0"/>
          <a:ext cx="0" cy="0"/>
          <a:chOff x="0" y="0"/>
          <a:chExt cx="0" cy="0"/>
        </a:xfrm>
      </p:grpSpPr>
      <p:sp>
        <p:nvSpPr>
          <p:cNvPr id="1048644" name="Google Shape;617;g105ae6bdf92_1_5: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645" name="Google Shape;618;g105ae6bdf92_1_5: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65" name="Shape 623"/>
        <p:cNvGrpSpPr/>
        <p:nvPr/>
      </p:nvGrpSpPr>
      <p:grpSpPr>
        <a:xfrm>
          <a:off x="0" y="0"/>
          <a:ext cx="0" cy="0"/>
          <a:chOff x="0" y="0"/>
          <a:chExt cx="0" cy="0"/>
        </a:xfrm>
      </p:grpSpPr>
      <p:sp>
        <p:nvSpPr>
          <p:cNvPr id="1048687" name="Google Shape;624;g105ae6bdf92_1_34: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688" name="Google Shape;625;g105ae6bdf92_1_34: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263" name="Shape 649"/>
        <p:cNvGrpSpPr/>
        <p:nvPr/>
      </p:nvGrpSpPr>
      <p:grpSpPr>
        <a:xfrm>
          <a:off x="0" y="0"/>
          <a:ext cx="0" cy="0"/>
          <a:chOff x="0" y="0"/>
          <a:chExt cx="0" cy="0"/>
        </a:xfrm>
      </p:grpSpPr>
      <p:sp>
        <p:nvSpPr>
          <p:cNvPr id="1048886" name="Google Shape;650;g105ae6bdf92_1_217: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887" name="Google Shape;651;g105ae6bdf92_1_217: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269" name="Shape 671"/>
        <p:cNvGrpSpPr/>
        <p:nvPr/>
      </p:nvGrpSpPr>
      <p:grpSpPr>
        <a:xfrm>
          <a:off x="0" y="0"/>
          <a:ext cx="0" cy="0"/>
          <a:chOff x="0" y="0"/>
          <a:chExt cx="0" cy="0"/>
        </a:xfrm>
      </p:grpSpPr>
      <p:sp>
        <p:nvSpPr>
          <p:cNvPr id="1048904" name="Google Shape;672;g105ae6bdf92_1_266: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905" name="Google Shape;673;g105ae6bdf92_1_266: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275" name="Shape 681"/>
        <p:cNvGrpSpPr/>
        <p:nvPr/>
      </p:nvGrpSpPr>
      <p:grpSpPr>
        <a:xfrm>
          <a:off x="0" y="0"/>
          <a:ext cx="0" cy="0"/>
          <a:chOff x="0" y="0"/>
          <a:chExt cx="0" cy="0"/>
        </a:xfrm>
      </p:grpSpPr>
      <p:sp>
        <p:nvSpPr>
          <p:cNvPr id="1048923" name="Google Shape;682;g105ae6bdf92_1_319: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924" name="Google Shape;683;g105ae6bdf92_1_319: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281" name="Shape 706"/>
        <p:cNvGrpSpPr/>
        <p:nvPr/>
      </p:nvGrpSpPr>
      <p:grpSpPr>
        <a:xfrm>
          <a:off x="0" y="0"/>
          <a:ext cx="0" cy="0"/>
          <a:chOff x="0" y="0"/>
          <a:chExt cx="0" cy="0"/>
        </a:xfrm>
      </p:grpSpPr>
      <p:sp>
        <p:nvSpPr>
          <p:cNvPr id="1048936" name="Google Shape;707;g10317b2b80a_0_174: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937" name="Google Shape;708;g10317b2b80a_0_174: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PhAnim="0" showMasterSp="0">
  <p:cSld>
    <p:spTree>
      <p:nvGrpSpPr>
        <p:cNvPr id="290" name="Shape 722"/>
        <p:cNvGrpSpPr/>
        <p:nvPr/>
      </p:nvGrpSpPr>
      <p:grpSpPr>
        <a:xfrm>
          <a:off x="0" y="0"/>
          <a:ext cx="0" cy="0"/>
          <a:chOff x="0" y="0"/>
          <a:chExt cx="0" cy="0"/>
        </a:xfrm>
      </p:grpSpPr>
      <p:sp>
        <p:nvSpPr>
          <p:cNvPr id="1048954" name="Google Shape;723;g10317b2b80a_0_0:notes"/>
          <p:cNvSpPr>
            <a:spLocks noChangeAspect="1" noRot="1" noGrp="1"/>
          </p:cNvSpPr>
          <p:nvPr>
            <p:ph type="sldImg" idx="2"/>
          </p:nvPr>
        </p:nvSpPr>
        <p:spPr>
          <a:xfrm>
            <a:off x="3813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8955" name="Google Shape;724;g10317b2b80a_0_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302" name=""/>
        <p:cNvGrpSpPr/>
        <p:nvPr/>
      </p:nvGrpSpPr>
      <p:grpSpPr>
        <a:xfrm>
          <a:off x="0" y="0"/>
          <a:ext cx="0" cy="0"/>
          <a:chOff x="0" y="0"/>
          <a:chExt cx="0" cy="0"/>
        </a:xfrm>
      </p:grpSpPr>
      <p:sp>
        <p:nvSpPr>
          <p:cNvPr id="1048984" name="Slide Image Placeholder 1"/>
          <p:cNvSpPr>
            <a:spLocks noChangeAspect="1" noRot="1" noGrp="1"/>
          </p:cNvSpPr>
          <p:nvPr>
            <p:ph type="sldImg"/>
          </p:nvPr>
        </p:nvSpPr>
        <p:spPr>
          <a:xfrm>
            <a:off x="381000" y="685800"/>
            <a:ext cx="6096000" cy="3429000"/>
          </a:xfrm>
        </p:spPr>
      </p:sp>
      <p:sp>
        <p:nvSpPr>
          <p:cNvPr id="1048985" name="Notes Placeholder 2"/>
          <p:cNvSpPr>
            <a:spLocks noGrp="1"/>
          </p:cNvSpPr>
          <p:nvPr>
            <p:ph type="body" idx="1"/>
          </p:nvPr>
        </p:nvSpPr>
        <p:spPr/>
        <p:txBody>
          <a:bodyPr/>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898" name=""/>
        <p:cNvGrpSpPr/>
        <p:nvPr/>
      </p:nvGrpSpPr>
      <p:grpSpPr>
        <a:xfrm>
          <a:off x="0" y="0"/>
          <a:ext cx="0" cy="0"/>
          <a:chOff x="0" y="0"/>
          <a:chExt cx="0" cy="0"/>
        </a:xfrm>
      </p:grpSpPr>
      <p:sp>
        <p:nvSpPr>
          <p:cNvPr id="1050365" name="Slide Image Placeholder 1"/>
          <p:cNvSpPr>
            <a:spLocks noChangeAspect="1" noRot="1" noGrp="1"/>
          </p:cNvSpPr>
          <p:nvPr>
            <p:ph type="sldImg"/>
          </p:nvPr>
        </p:nvSpPr>
        <p:spPr>
          <a:xfrm>
            <a:off x="381000" y="685800"/>
            <a:ext cx="6096000" cy="3429000"/>
          </a:xfrm>
        </p:spPr>
      </p:sp>
      <p:sp>
        <p:nvSpPr>
          <p:cNvPr id="1050366" name="Notes Placeholder 2"/>
          <p:cNvSpPr>
            <a:spLocks noGrp="1"/>
          </p:cNvSpPr>
          <p:nvPr>
            <p:ph type="body" idx="1"/>
          </p:nvPr>
        </p:nvSpPr>
        <p:spPr/>
        <p:txBody>
          <a:bodyPr/>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PhAnim="0" showMasterSp="0">
  <p:cSld>
    <p:spTree>
      <p:nvGrpSpPr>
        <p:cNvPr id="327" name="Shape 604"/>
        <p:cNvGrpSpPr/>
        <p:nvPr/>
      </p:nvGrpSpPr>
      <p:grpSpPr>
        <a:xfrm>
          <a:off x="0" y="0"/>
          <a:ext cx="0" cy="0"/>
          <a:chOff x="0" y="0"/>
          <a:chExt cx="0" cy="0"/>
        </a:xfrm>
      </p:grpSpPr>
      <p:sp>
        <p:nvSpPr>
          <p:cNvPr id="1049008" name="Google Shape;605;g105c933d52c_1_0: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009" name="Google Shape;606;g105c933d52c_1_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PhAnim="0" showMasterSp="0">
  <p:cSld>
    <p:spTree>
      <p:nvGrpSpPr>
        <p:cNvPr id="334" name="Shape 649"/>
        <p:cNvGrpSpPr/>
        <p:nvPr/>
      </p:nvGrpSpPr>
      <p:grpSpPr>
        <a:xfrm>
          <a:off x="0" y="0"/>
          <a:ext cx="0" cy="0"/>
          <a:chOff x="0" y="0"/>
          <a:chExt cx="0" cy="0"/>
        </a:xfrm>
      </p:grpSpPr>
      <p:sp>
        <p:nvSpPr>
          <p:cNvPr id="1049023" name="Google Shape;650;g105ae6bdf92_1_217: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024" name="Google Shape;651;g105ae6bdf92_1_217: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PhAnim="0" showMasterSp="0">
  <p:cSld>
    <p:spTree>
      <p:nvGrpSpPr>
        <p:cNvPr id="340" name="Shape 671"/>
        <p:cNvGrpSpPr/>
        <p:nvPr/>
      </p:nvGrpSpPr>
      <p:grpSpPr>
        <a:xfrm>
          <a:off x="0" y="0"/>
          <a:ext cx="0" cy="0"/>
          <a:chOff x="0" y="0"/>
          <a:chExt cx="0" cy="0"/>
        </a:xfrm>
      </p:grpSpPr>
      <p:sp>
        <p:nvSpPr>
          <p:cNvPr id="1049037" name="Google Shape;672;g105ae6bdf92_1_266: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038" name="Google Shape;673;g105ae6bdf92_1_266: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PhAnim="0" showMasterSp="0">
  <p:cSld>
    <p:spTree>
      <p:nvGrpSpPr>
        <p:cNvPr id="350" name="Shape 681"/>
        <p:cNvGrpSpPr/>
        <p:nvPr/>
      </p:nvGrpSpPr>
      <p:grpSpPr>
        <a:xfrm>
          <a:off x="0" y="0"/>
          <a:ext cx="0" cy="0"/>
          <a:chOff x="0" y="0"/>
          <a:chExt cx="0" cy="0"/>
        </a:xfrm>
      </p:grpSpPr>
      <p:sp>
        <p:nvSpPr>
          <p:cNvPr id="1049058" name="Google Shape;682;g105ae6bdf92_1_319: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059" name="Google Shape;683;g105ae6bdf92_1_319: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PhAnim="0" showMasterSp="0">
  <p:cSld>
    <p:spTree>
      <p:nvGrpSpPr>
        <p:cNvPr id="357" name="Shape 698"/>
        <p:cNvGrpSpPr/>
        <p:nvPr/>
      </p:nvGrpSpPr>
      <p:grpSpPr>
        <a:xfrm>
          <a:off x="0" y="0"/>
          <a:ext cx="0" cy="0"/>
          <a:chOff x="0" y="0"/>
          <a:chExt cx="0" cy="0"/>
        </a:xfrm>
      </p:grpSpPr>
      <p:sp>
        <p:nvSpPr>
          <p:cNvPr id="1049070" name="Google Shape;699;g105ae6bdf92_1_370: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071" name="Google Shape;700;g105ae6bdf92_1_37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PhAnim="0" showMasterSp="0">
  <p:cSld>
    <p:spTree>
      <p:nvGrpSpPr>
        <p:cNvPr id="364" name="Shape 764"/>
        <p:cNvGrpSpPr/>
        <p:nvPr/>
      </p:nvGrpSpPr>
      <p:grpSpPr>
        <a:xfrm>
          <a:off x="0" y="0"/>
          <a:ext cx="0" cy="0"/>
          <a:chOff x="0" y="0"/>
          <a:chExt cx="0" cy="0"/>
        </a:xfrm>
      </p:grpSpPr>
      <p:sp>
        <p:nvSpPr>
          <p:cNvPr id="1049086" name="Google Shape;765;g10317b2b80a_0_12: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087" name="Google Shape;766;g10317b2b80a_0_12: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PhAnim="0" showMasterSp="0">
  <p:cSld>
    <p:spTree>
      <p:nvGrpSpPr>
        <p:cNvPr id="378" name="Shape 868"/>
        <p:cNvGrpSpPr/>
        <p:nvPr/>
      </p:nvGrpSpPr>
      <p:grpSpPr>
        <a:xfrm>
          <a:off x="0" y="0"/>
          <a:ext cx="0" cy="0"/>
          <a:chOff x="0" y="0"/>
          <a:chExt cx="0" cy="0"/>
        </a:xfrm>
      </p:grpSpPr>
      <p:sp>
        <p:nvSpPr>
          <p:cNvPr id="1049118" name="Google Shape;869;g10317b2b80a_0_24: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119" name="Google Shape;870;g10317b2b80a_0_24: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PhAnim="0" showMasterSp="0">
  <p:cSld>
    <p:spTree>
      <p:nvGrpSpPr>
        <p:cNvPr id="390" name="Shape 881"/>
        <p:cNvGrpSpPr/>
        <p:nvPr/>
      </p:nvGrpSpPr>
      <p:grpSpPr>
        <a:xfrm>
          <a:off x="0" y="0"/>
          <a:ext cx="0" cy="0"/>
          <a:chOff x="0" y="0"/>
          <a:chExt cx="0" cy="0"/>
        </a:xfrm>
      </p:grpSpPr>
      <p:sp>
        <p:nvSpPr>
          <p:cNvPr id="1049152" name="Google Shape;882;g10317b2b80a_0_30: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153" name="Google Shape;883;g10317b2b80a_0_3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PhAnim="0" showMasterSp="0">
  <p:cSld>
    <p:spTree>
      <p:nvGrpSpPr>
        <p:cNvPr id="393" name="Shape 1117"/>
        <p:cNvGrpSpPr/>
        <p:nvPr/>
      </p:nvGrpSpPr>
      <p:grpSpPr>
        <a:xfrm>
          <a:off x="0" y="0"/>
          <a:ext cx="0" cy="0"/>
          <a:chOff x="0" y="0"/>
          <a:chExt cx="0" cy="0"/>
        </a:xfrm>
      </p:grpSpPr>
      <p:sp>
        <p:nvSpPr>
          <p:cNvPr id="1049157" name="Google Shape;1118;g10317b2b80a_0_170:notes"/>
          <p:cNvSpPr>
            <a:spLocks noChangeAspect="1" noRot="1" noGrp="1"/>
          </p:cNvSpPr>
          <p:nvPr>
            <p:ph type="sldImg" idx="2"/>
          </p:nvPr>
        </p:nvSpPr>
        <p:spPr>
          <a:xfrm>
            <a:off x="381000" y="685800"/>
            <a:ext cx="6096000" cy="3429000"/>
          </a:xfrm>
          <a:custGeom>
            <a:avLst/>
            <a:ahLst/>
            <a:rect l="l" t="t" r="r" b="b"/>
            <a:pathLst>
              <a:path w="119999" h="119999" extrusionOk="0">
                <a:moveTo>
                  <a:pt x="0" y="0"/>
                </a:moveTo>
                <a:lnTo>
                  <a:pt x="120000" y="0"/>
                </a:lnTo>
                <a:lnTo>
                  <a:pt x="120000" y="120000"/>
                </a:lnTo>
                <a:lnTo>
                  <a:pt x="0" y="120000"/>
                </a:lnTo>
                <a:close/>
              </a:path>
            </a:pathLst>
          </a:custGeom>
        </p:spPr>
      </p:sp>
      <p:sp>
        <p:nvSpPr>
          <p:cNvPr id="1049158" name="Google Shape;1119;g10317b2b80a_0_170:notes"/>
          <p:cNvSpPr txBox="1">
            <a:spLocks noGrp="1"/>
          </p:cNvSpPr>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ct val="0"/>
              </a:spcBef>
              <a:spcAft>
                <a:spcPct val="0"/>
              </a:spcAft>
              <a:buNone/>
            </a:p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10.png"/><Relationship Id="rId8"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6.png"/><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png"/><Relationship Id="rId7"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2.png"/><Relationship Id="rId3" Type="http://schemas.openxmlformats.org/officeDocument/2006/relationships/image" Target="../media/image12.png"/><Relationship Id="rId4"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0.png"/><Relationship Id="rId3" Type="http://schemas.openxmlformats.org/officeDocument/2006/relationships/image" Target="../media/image4.png"/><Relationship Id="rId4"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7.png"/><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10.png"/><Relationship Id="rId3" Type="http://schemas.openxmlformats.org/officeDocument/2006/relationships/image" Target="../media/image6.png"/><Relationship Id="rId4"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7.png"/><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6.png"/><Relationship Id="rId3"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6.png"/><Relationship Id="rId3"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13.png"/><Relationship Id="rId4"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8.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4.png"/><Relationship Id="rId3"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9.png"/><Relationship Id="rId3" Type="http://schemas.openxmlformats.org/officeDocument/2006/relationships/image" Target="../media/image6.png"/><Relationship Id="rId4"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hyperlink" Target="http://bit.ly/2Tynxth" TargetMode="External"/><Relationship Id="rId5" Type="http://schemas.openxmlformats.org/officeDocument/2006/relationships/hyperlink" Target="http://bit.ly/2TyoMsr" TargetMode="External"/><Relationship Id="rId6" Type="http://schemas.openxmlformats.org/officeDocument/2006/relationships/hyperlink" Target="http://bit.ly/2TtBDfr" TargetMode="External"/><Relationship Id="rId7"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10.png"/><Relationship Id="rId8"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6.png"/><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png"/><Relationship Id="rId7"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2.png"/><Relationship Id="rId3" Type="http://schemas.openxmlformats.org/officeDocument/2006/relationships/image" Target="../media/image12.png"/><Relationship Id="rId4"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0.png"/><Relationship Id="rId3" Type="http://schemas.openxmlformats.org/officeDocument/2006/relationships/image" Target="../media/image4.png"/><Relationship Id="rId4"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7.png"/><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10.png"/><Relationship Id="rId3" Type="http://schemas.openxmlformats.org/officeDocument/2006/relationships/image" Target="../media/image6.png"/><Relationship Id="rId4"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7.png"/><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6.png"/><Relationship Id="rId3"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6.png"/><Relationship Id="rId3"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13.png"/><Relationship Id="rId4"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8.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4.png"/><Relationship Id="rId3"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9.png"/><Relationship Id="rId3" Type="http://schemas.openxmlformats.org/officeDocument/2006/relationships/image" Target="../media/image6.png"/><Relationship Id="rId4"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hyperlink" Target="http://bit.ly/2Tynxth" TargetMode="External"/><Relationship Id="rId5" Type="http://schemas.openxmlformats.org/officeDocument/2006/relationships/hyperlink" Target="http://bit.ly/2TyoMsr" TargetMode="External"/><Relationship Id="rId6" Type="http://schemas.openxmlformats.org/officeDocument/2006/relationships/hyperlink" Target="http://bit.ly/2TtBDfr" TargetMode="External"/><Relationship Id="rId7"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2.pn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png"/><Relationship Id="rId7"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6.png"/><Relationship Id="rId3"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13.png"/><Relationship Id="rId4"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8.png"/><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15.png"/><Relationship Id="rId4"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image" Target="../media/image18.png"/><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3.png"/><Relationship Id="rId8"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image" Target="../media/image23.png"/><Relationship Id="rId2" Type="http://schemas.openxmlformats.org/officeDocument/2006/relationships/image" Target="../media/image19.png"/><Relationship Id="rId3" Type="http://schemas.openxmlformats.org/officeDocument/2006/relationships/image" Target="../media/image20.png"/><Relationship Id="rId4" Type="http://schemas.openxmlformats.org/officeDocument/2006/relationships/image" Target="../media/image24.png"/><Relationship Id="rId5"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15.png"/><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15.png"/><Relationship Id="rId3" Type="http://schemas.openxmlformats.org/officeDocument/2006/relationships/image" Target="../media/image17.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21.png"/><Relationship Id="rId3" Type="http://schemas.openxmlformats.org/officeDocument/2006/relationships/image" Target="../media/image15.png"/><Relationship Id="rId4"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image" Target="../media/image16.png"/><Relationship Id="rId2" Type="http://schemas.openxmlformats.org/officeDocument/2006/relationships/image" Target="../media/image14.png"/><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15.png"/><Relationship Id="rId7"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image" Target="../media/image24.png"/><Relationship Id="rId2" Type="http://schemas.openxmlformats.org/officeDocument/2006/relationships/image" Target="../media/image15.png"/><Relationship Id="rId3" Type="http://schemas.openxmlformats.org/officeDocument/2006/relationships/image" Target="../media/image25.png"/><Relationship Id="rId4"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image" Target="../media/image23.png"/><Relationship Id="rId3" Type="http://schemas.openxmlformats.org/officeDocument/2006/relationships/image" Target="../media/image17.png"/><Relationship Id="rId4"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16.png"/><Relationship Id="rId3" Type="http://schemas.openxmlformats.org/officeDocument/2006/relationships/image" Target="../media/image14.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image" Target="../media/image24.png"/><Relationship Id="rId2" Type="http://schemas.openxmlformats.org/officeDocument/2006/relationships/image" Target="../media/image15.png"/><Relationship Id="rId3" Type="http://schemas.openxmlformats.org/officeDocument/2006/relationships/image" Target="../media/image20.png"/><Relationship Id="rId4"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16.png"/><Relationship Id="rId3" Type="http://schemas.openxmlformats.org/officeDocument/2006/relationships/image" Target="../media/image14.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19.png"/><Relationship Id="rId5"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image" Target="../media/image26.png"/><Relationship Id="rId2" Type="http://schemas.openxmlformats.org/officeDocument/2006/relationships/image" Target="../media/image23.png"/><Relationship Id="rId3" Type="http://schemas.openxmlformats.org/officeDocument/2006/relationships/image" Target="../media/image19.png"/><Relationship Id="rId4"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19.png"/><Relationship Id="rId5"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image" Target="../media/image20.png"/><Relationship Id="rId2" Type="http://schemas.openxmlformats.org/officeDocument/2006/relationships/image" Target="../media/image19.png"/><Relationship Id="rId3"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15.png"/><Relationship Id="rId4" Type="http://schemas.openxmlformats.org/officeDocument/2006/relationships/image" Target="../media/image20.png"/><Relationship Id="rId5"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image" Target="../media/image23.png"/><Relationship Id="rId2" Type="http://schemas.openxmlformats.org/officeDocument/2006/relationships/image" Target="../media/image19.png"/><Relationship Id="rId3"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image" Target="../media/image19.png"/><Relationship Id="rId2" Type="http://schemas.openxmlformats.org/officeDocument/2006/relationships/image" Target="../media/image20.png"/><Relationship Id="rId3" Type="http://schemas.openxmlformats.org/officeDocument/2006/relationships/image" Target="../media/image26.png"/><Relationship Id="rId4"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image" Target="../media/image23.png"/><Relationship Id="rId2" Type="http://schemas.openxmlformats.org/officeDocument/2006/relationships/image" Target="../media/image21.png"/><Relationship Id="rId3" Type="http://schemas.openxmlformats.org/officeDocument/2006/relationships/image" Target="../media/image15.png"/><Relationship Id="rId4" Type="http://schemas.openxmlformats.org/officeDocument/2006/relationships/image" Target="../media/image17.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15.png"/><Relationship Id="rId3" Type="http://schemas.openxmlformats.org/officeDocument/2006/relationships/image" Target="../media/image17.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21.png"/><Relationship Id="rId3" Type="http://schemas.openxmlformats.org/officeDocument/2006/relationships/image" Target="../media/image17.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slideMaster" Target="../slideMasters/slideMaster5.xml"/></Relationships>
</file>

<file path=ppt/slideLayouts/_rels/slideLayout116.xml.rels><?xml version="1.0" encoding="UTF-8" standalone="yes"?>
<Relationships xmlns="http://schemas.openxmlformats.org/package/2006/relationships"><Relationship Id="rId1" Type="http://schemas.openxmlformats.org/officeDocument/2006/relationships/image" Target="../media/image23.png"/><Relationship Id="rId2" Type="http://schemas.openxmlformats.org/officeDocument/2006/relationships/image" Target="../media/image21.png"/><Relationship Id="rId3" Type="http://schemas.openxmlformats.org/officeDocument/2006/relationships/image" Target="../media/image15.png"/><Relationship Id="rId4" Type="http://schemas.openxmlformats.org/officeDocument/2006/relationships/image" Target="../media/image17.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17.png"/><Relationship Id="rId3"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15.png"/><Relationship Id="rId3" Type="http://schemas.openxmlformats.org/officeDocument/2006/relationships/image" Target="../media/image19.png"/><Relationship Id="rId4" Type="http://schemas.openxmlformats.org/officeDocument/2006/relationships/image" Target="../media/image20.png"/><Relationship Id="rId5"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15.png"/><Relationship Id="rId3" Type="http://schemas.openxmlformats.org/officeDocument/2006/relationships/image" Target="../media/image17.png"/><Relationship Id="rId4" Type="http://schemas.openxmlformats.org/officeDocument/2006/relationships/image" Target="../media/image19.png"/><Relationship Id="rId5" Type="http://schemas.openxmlformats.org/officeDocument/2006/relationships/image" Target="../media/image20.png"/><Relationship Id="rId6"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1" Type="http://schemas.openxmlformats.org/officeDocument/2006/relationships/image" Target="../media/image26.png"/><Relationship Id="rId2" Type="http://schemas.openxmlformats.org/officeDocument/2006/relationships/image" Target="../media/image22.png"/><Relationship Id="rId3" Type="http://schemas.openxmlformats.org/officeDocument/2006/relationships/image" Target="../media/image19.png"/><Relationship Id="rId4"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21.png"/><Relationship Id="rId3" Type="http://schemas.openxmlformats.org/officeDocument/2006/relationships/image" Target="../media/image15.png"/><Relationship Id="rId4" Type="http://schemas.openxmlformats.org/officeDocument/2006/relationships/hyperlink" Target="http://bit.ly/2Tynxth" TargetMode="External"/><Relationship Id="rId5" Type="http://schemas.openxmlformats.org/officeDocument/2006/relationships/hyperlink" Target="http://bit.ly/2TyoMsr" TargetMode="External"/><Relationship Id="rId6" Type="http://schemas.openxmlformats.org/officeDocument/2006/relationships/hyperlink" Target="http://bit.ly/2TtBDfr" TargetMode="External"/><Relationship Id="rId7"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16.png"/><Relationship Id="rId3" Type="http://schemas.openxmlformats.org/officeDocument/2006/relationships/image" Target="../media/image14.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15.png"/><Relationship Id="rId4" Type="http://schemas.openxmlformats.org/officeDocument/2006/relationships/image" Target="../media/image20.png"/><Relationship Id="rId5" Type="http://schemas.openxmlformats.org/officeDocument/2006/relationships/image" Target="../media/image23.png"/><Relationship Id="rId6"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21.png"/><Relationship Id="rId3" Type="http://schemas.openxmlformats.org/officeDocument/2006/relationships/image" Target="../media/image15.png"/><Relationship Id="rId4" Type="http://schemas.openxmlformats.org/officeDocument/2006/relationships/image" Target="../media/image20.png"/><Relationship Id="rId5"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image" Target="../media/image27.png"/><Relationship Id="rId2" Type="http://schemas.openxmlformats.org/officeDocument/2006/relationships/image" Target="../media/image28.png"/><Relationship Id="rId3" Type="http://schemas.openxmlformats.org/officeDocument/2006/relationships/image" Target="../media/image29.png"/><Relationship Id="rId4" Type="http://schemas.openxmlformats.org/officeDocument/2006/relationships/image" Target="../media/image30.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image" Target="../media/image33.png"/><Relationship Id="rId8" Type="http://schemas.openxmlformats.org/officeDocument/2006/relationships/slideMaster" Target="../slideMasters/slideMaster6.xml"/></Relationships>
</file>

<file path=ppt/slideLayouts/_rels/slideLayout126.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35.png"/><Relationship Id="rId3" Type="http://schemas.openxmlformats.org/officeDocument/2006/relationships/image" Target="../media/image28.png"/><Relationship Id="rId4" Type="http://schemas.openxmlformats.org/officeDocument/2006/relationships/slideMaster" Target="../slideMasters/slideMaster6.xml"/></Relationships>
</file>

<file path=ppt/slideLayouts/_rels/slideLayout127.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27.png"/><Relationship Id="rId3" Type="http://schemas.openxmlformats.org/officeDocument/2006/relationships/image" Target="../media/image28.png"/><Relationship Id="rId4" Type="http://schemas.openxmlformats.org/officeDocument/2006/relationships/image" Target="../media/image29.png"/><Relationship Id="rId5" Type="http://schemas.openxmlformats.org/officeDocument/2006/relationships/image" Target="../media/image32.png"/><Relationship Id="rId6" Type="http://schemas.openxmlformats.org/officeDocument/2006/relationships/image" Target="../media/image33.png"/><Relationship Id="rId7" Type="http://schemas.openxmlformats.org/officeDocument/2006/relationships/image" Target="../media/image36.png"/><Relationship Id="rId8" Type="http://schemas.openxmlformats.org/officeDocument/2006/relationships/slideMaster" Target="../slideMasters/slideMaster6.xml"/></Relationships>
</file>

<file path=ppt/slideLayouts/_rels/slideLayout128.xml.rels><?xml version="1.0" encoding="UTF-8" standalone="yes"?>
<Relationships xmlns="http://schemas.openxmlformats.org/package/2006/relationships"><Relationship Id="rId1" Type="http://schemas.openxmlformats.org/officeDocument/2006/relationships/image" Target="../media/image36.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7.png"/><Relationship Id="rId5" Type="http://schemas.openxmlformats.org/officeDocument/2006/relationships/slideMaster" Target="../slideMasters/slideMaster6.xml"/></Relationships>
</file>

<file path=ppt/slideLayouts/_rels/slideLayout129.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28.png"/><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slideMaster" Target="../slideMasters/slideMaster6.xml"/></Relationships>
</file>

<file path=ppt/slideLayouts/_rels/slideLayout130.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28.png"/><Relationship Id="rId3" Type="http://schemas.openxmlformats.org/officeDocument/2006/relationships/image" Target="../media/image30.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slideMaster" Target="../slideMasters/slideMaster6.xml"/></Relationships>
</file>

<file path=ppt/slideLayouts/_rels/slideLayout131.xml.rels><?xml version="1.0" encoding="UTF-8" standalone="yes"?>
<Relationships xmlns="http://schemas.openxmlformats.org/package/2006/relationships"><Relationship Id="rId1" Type="http://schemas.openxmlformats.org/officeDocument/2006/relationships/image" Target="../media/image35.png"/><Relationship Id="rId2" Type="http://schemas.openxmlformats.org/officeDocument/2006/relationships/image" Target="../media/image34.png"/><Relationship Id="rId3" Type="http://schemas.openxmlformats.org/officeDocument/2006/relationships/image" Target="../media/image28.png"/><Relationship Id="rId4" Type="http://schemas.openxmlformats.org/officeDocument/2006/relationships/slideMaster" Target="../slideMasters/slideMaster6.xml"/></Relationships>
</file>

<file path=ppt/slideLayouts/_rels/slideLayout132.xml.rels><?xml version="1.0" encoding="UTF-8" standalone="yes"?>
<Relationships xmlns="http://schemas.openxmlformats.org/package/2006/relationships"><Relationship Id="rId1" Type="http://schemas.openxmlformats.org/officeDocument/2006/relationships/image" Target="../media/image29.png"/><Relationship Id="rId2" Type="http://schemas.openxmlformats.org/officeDocument/2006/relationships/image" Target="../media/image27.png"/><Relationship Id="rId3" Type="http://schemas.openxmlformats.org/officeDocument/2006/relationships/image" Target="../media/image30.png"/><Relationship Id="rId4" Type="http://schemas.openxmlformats.org/officeDocument/2006/relationships/image" Target="../media/image31.png"/><Relationship Id="rId5" Type="http://schemas.openxmlformats.org/officeDocument/2006/relationships/image" Target="../media/image32.png"/><Relationship Id="rId6" Type="http://schemas.openxmlformats.org/officeDocument/2006/relationships/image" Target="../media/image28.png"/><Relationship Id="rId7" Type="http://schemas.openxmlformats.org/officeDocument/2006/relationships/slideMaster" Target="../slideMasters/slideMaster6.xml"/></Relationships>
</file>

<file path=ppt/slideLayouts/_rels/slideLayout133.xml.rels><?xml version="1.0" encoding="UTF-8" standalone="yes"?>
<Relationships xmlns="http://schemas.openxmlformats.org/package/2006/relationships"><Relationship Id="rId1" Type="http://schemas.openxmlformats.org/officeDocument/2006/relationships/image" Target="../media/image37.png"/><Relationship Id="rId2" Type="http://schemas.openxmlformats.org/officeDocument/2006/relationships/image" Target="../media/image28.png"/><Relationship Id="rId3" Type="http://schemas.openxmlformats.org/officeDocument/2006/relationships/image" Target="../media/image38.png"/><Relationship Id="rId4" Type="http://schemas.openxmlformats.org/officeDocument/2006/relationships/slideMaster" Target="../slideMasters/slideMaster6.xml"/></Relationships>
</file>

<file path=ppt/slideLayouts/_rels/slideLayout134.xml.rels><?xml version="1.0" encoding="UTF-8" standalone="yes"?>
<Relationships xmlns="http://schemas.openxmlformats.org/package/2006/relationships"><Relationship Id="rId1" Type="http://schemas.openxmlformats.org/officeDocument/2006/relationships/image" Target="../media/image33.png"/><Relationship Id="rId2" Type="http://schemas.openxmlformats.org/officeDocument/2006/relationships/image" Target="../media/image36.png"/><Relationship Id="rId3" Type="http://schemas.openxmlformats.org/officeDocument/2006/relationships/image" Target="../media/image30.png"/><Relationship Id="rId4" Type="http://schemas.openxmlformats.org/officeDocument/2006/relationships/slideMaster" Target="../slideMasters/slideMaster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6.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29.png"/><Relationship Id="rId3" Type="http://schemas.openxmlformats.org/officeDocument/2006/relationships/image" Target="../media/image27.png"/><Relationship Id="rId4" Type="http://schemas.openxmlformats.org/officeDocument/2006/relationships/image" Target="../media/image30.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slideMaster" Target="../slideMasters/slideMaster6.xml"/></Relationships>
</file>

<file path=ppt/slideLayouts/_rels/slideLayout137.xml.rels><?xml version="1.0" encoding="UTF-8" standalone="yes"?>
<Relationships xmlns="http://schemas.openxmlformats.org/package/2006/relationships"><Relationship Id="rId1" Type="http://schemas.openxmlformats.org/officeDocument/2006/relationships/image" Target="../media/image37.png"/><Relationship Id="rId2" Type="http://schemas.openxmlformats.org/officeDocument/2006/relationships/image" Target="../media/image28.png"/><Relationship Id="rId3" Type="http://schemas.openxmlformats.org/officeDocument/2006/relationships/image" Target="../media/image33.png"/><Relationship Id="rId4" Type="http://schemas.openxmlformats.org/officeDocument/2006/relationships/slideMaster" Target="../slideMasters/slideMaster6.xml"/></Relationships>
</file>

<file path=ppt/slideLayouts/_rels/slideLayout138.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29.png"/><Relationship Id="rId3" Type="http://schemas.openxmlformats.org/officeDocument/2006/relationships/image" Target="../media/image27.png"/><Relationship Id="rId4" Type="http://schemas.openxmlformats.org/officeDocument/2006/relationships/image" Target="../media/image30.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image" Target="../media/image33.png"/><Relationship Id="rId8" Type="http://schemas.openxmlformats.org/officeDocument/2006/relationships/slideMaster" Target="../slideMasters/slideMaster6.xml"/></Relationships>
</file>

<file path=ppt/slideLayouts/_rels/slideLayout139.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33.png"/><Relationship Id="rId3" Type="http://schemas.openxmlformats.org/officeDocument/2006/relationships/image" Target="../media/image36.png"/><Relationship Id="rId4" Type="http://schemas.openxmlformats.org/officeDocument/2006/relationships/image" Target="../media/image32.png"/><Relationship Id="rId5" Type="http://schemas.openxmlformats.org/officeDocument/2006/relationships/slideMaster" Target="../slideMasters/slideMaster6.xml"/></Relationships>
</file>

<file path=ppt/slideLayouts/_rels/slideLayout140.xml.rels><?xml version="1.0" encoding="UTF-8" standalone="yes"?>
<Relationships xmlns="http://schemas.openxmlformats.org/package/2006/relationships"><Relationship Id="rId1" Type="http://schemas.openxmlformats.org/officeDocument/2006/relationships/image" Target="../media/image39.png"/><Relationship Id="rId2" Type="http://schemas.openxmlformats.org/officeDocument/2006/relationships/image" Target="../media/image36.png"/><Relationship Id="rId3" Type="http://schemas.openxmlformats.org/officeDocument/2006/relationships/image" Target="../media/image32.png"/><Relationship Id="rId4" Type="http://schemas.openxmlformats.org/officeDocument/2006/relationships/slideMaster" Target="../slideMasters/slideMaster6.xml"/></Relationships>
</file>

<file path=ppt/slideLayouts/_rels/slideLayout141.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33.png"/><Relationship Id="rId3" Type="http://schemas.openxmlformats.org/officeDocument/2006/relationships/image" Target="../media/image36.png"/><Relationship Id="rId4" Type="http://schemas.openxmlformats.org/officeDocument/2006/relationships/image" Target="../media/image32.png"/><Relationship Id="rId5" Type="http://schemas.openxmlformats.org/officeDocument/2006/relationships/slideMaster" Target="../slideMasters/slideMaster6.xml"/></Relationships>
</file>

<file path=ppt/slideLayouts/_rels/slideLayout142.xml.rels><?xml version="1.0" encoding="UTF-8" standalone="yes"?>
<Relationships xmlns="http://schemas.openxmlformats.org/package/2006/relationships"><Relationship Id="rId1" Type="http://schemas.openxmlformats.org/officeDocument/2006/relationships/image" Target="../media/image33.png"/><Relationship Id="rId2" Type="http://schemas.openxmlformats.org/officeDocument/2006/relationships/image" Target="../media/image32.png"/><Relationship Id="rId3" Type="http://schemas.openxmlformats.org/officeDocument/2006/relationships/slideMaster" Target="../slideMasters/slideMaster6.xml"/></Relationships>
</file>

<file path=ppt/slideLayouts/_rels/slideLayout143.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35.png"/><Relationship Id="rId3" Type="http://schemas.openxmlformats.org/officeDocument/2006/relationships/image" Target="../media/image28.png"/><Relationship Id="rId4" Type="http://schemas.openxmlformats.org/officeDocument/2006/relationships/image" Target="../media/image33.png"/><Relationship Id="rId5" Type="http://schemas.openxmlformats.org/officeDocument/2006/relationships/slideMaster" Target="../slideMasters/slideMaster6.xml"/></Relationships>
</file>

<file path=ppt/slideLayouts/_rels/slideLayout144.xml.rels><?xml version="1.0" encoding="UTF-8" standalone="yes"?>
<Relationships xmlns="http://schemas.openxmlformats.org/package/2006/relationships"><Relationship Id="rId1" Type="http://schemas.openxmlformats.org/officeDocument/2006/relationships/image" Target="../media/image36.png"/><Relationship Id="rId2" Type="http://schemas.openxmlformats.org/officeDocument/2006/relationships/image" Target="../media/image32.png"/><Relationship Id="rId3" Type="http://schemas.openxmlformats.org/officeDocument/2006/relationships/slideMaster" Target="../slideMasters/slideMaster6.xml"/></Relationships>
</file>

<file path=ppt/slideLayouts/_rels/slideLayout145.xml.rels><?xml version="1.0" encoding="UTF-8" standalone="yes"?>
<Relationships xmlns="http://schemas.openxmlformats.org/package/2006/relationships"><Relationship Id="rId1" Type="http://schemas.openxmlformats.org/officeDocument/2006/relationships/image" Target="../media/image32.png"/><Relationship Id="rId2" Type="http://schemas.openxmlformats.org/officeDocument/2006/relationships/image" Target="../media/image33.png"/><Relationship Id="rId3" Type="http://schemas.openxmlformats.org/officeDocument/2006/relationships/image" Target="../media/image39.png"/><Relationship Id="rId4" Type="http://schemas.openxmlformats.org/officeDocument/2006/relationships/slideMaster" Target="../slideMasters/slideMaster6.xml"/></Relationships>
</file>

<file path=ppt/slideLayouts/_rels/slideLayout146.xml.rels><?xml version="1.0" encoding="UTF-8" standalone="yes"?>
<Relationships xmlns="http://schemas.openxmlformats.org/package/2006/relationships"><Relationship Id="rId1" Type="http://schemas.openxmlformats.org/officeDocument/2006/relationships/image" Target="../media/image36.png"/><Relationship Id="rId2" Type="http://schemas.openxmlformats.org/officeDocument/2006/relationships/image" Target="../media/image34.png"/><Relationship Id="rId3" Type="http://schemas.openxmlformats.org/officeDocument/2006/relationships/image" Target="../media/image28.png"/><Relationship Id="rId4" Type="http://schemas.openxmlformats.org/officeDocument/2006/relationships/image" Target="../media/image30.png"/><Relationship Id="rId5" Type="http://schemas.openxmlformats.org/officeDocument/2006/relationships/image" Target="../media/image32.png"/><Relationship Id="rId6" Type="http://schemas.openxmlformats.org/officeDocument/2006/relationships/image" Target="../media/image33.png"/><Relationship Id="rId7" Type="http://schemas.openxmlformats.org/officeDocument/2006/relationships/slideMaster" Target="../slideMasters/slideMaster6.xml"/></Relationships>
</file>

<file path=ppt/slideLayouts/_rels/slideLayout147.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28.png"/><Relationship Id="rId3" Type="http://schemas.openxmlformats.org/officeDocument/2006/relationships/image" Target="../media/image30.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slideMaster" Target="../slideMasters/slideMaster6.xml"/></Relationships>
</file>

<file path=ppt/slideLayouts/_rels/slideLayout148.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34.png"/><Relationship Id="rId3" Type="http://schemas.openxmlformats.org/officeDocument/2006/relationships/image" Target="../media/image30.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slideMaster" Target="../slideMasters/slideMaster6.xml"/></Relationships>
</file>

<file path=ppt/slideLayouts/_rels/slideLayout149.xml.rels><?xml version="1.0" encoding="UTF-8" standalone="yes"?>
<Relationships xmlns="http://schemas.openxmlformats.org/package/2006/relationships"><Relationship Id="rId1" Type="http://schemas.openxmlformats.org/officeDocument/2006/relationships/image" Target="../media/image36.png"/><Relationship Id="rId2" Type="http://schemas.openxmlformats.org/officeDocument/2006/relationships/image" Target="../media/image34.png"/><Relationship Id="rId3" Type="http://schemas.openxmlformats.org/officeDocument/2006/relationships/image" Target="../media/image28.png"/><Relationship Id="rId4" Type="http://schemas.openxmlformats.org/officeDocument/2006/relationships/image" Target="../media/image30.png"/><Relationship Id="rId5" Type="http://schemas.openxmlformats.org/officeDocument/2006/relationships/image" Target="../media/image32.png"/><Relationship Id="rId6" Type="http://schemas.openxmlformats.org/officeDocument/2006/relationships/image" Target="../media/image33.png"/><Relationship Id="rId7" Type="http://schemas.openxmlformats.org/officeDocument/2006/relationships/slideMaster" Target="../slideMasters/slideMaster6.xml"/></Relationships>
</file>

<file path=ppt/slideLayouts/_rels/slideLayout150.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30.png"/><Relationship Id="rId3" Type="http://schemas.openxmlformats.org/officeDocument/2006/relationships/slideMaster" Target="../slideMasters/slideMaster6.xml"/></Relationships>
</file>

<file path=ppt/slideLayouts/_rels/slideLayout151.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28.png"/><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slideMaster" Target="../slideMasters/slideMaster6.xml"/></Relationships>
</file>

<file path=ppt/slideLayouts/_rels/slideLayout152.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28.png"/><Relationship Id="rId3" Type="http://schemas.openxmlformats.org/officeDocument/2006/relationships/image" Target="../media/image30.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slideMaster" Target="../slideMasters/slideMaster6.xml"/></Relationships>
</file>

<file path=ppt/slideLayouts/_rels/slideLayout153.xml.rels><?xml version="1.0" encoding="UTF-8" standalone="yes"?>
<Relationships xmlns="http://schemas.openxmlformats.org/package/2006/relationships"><Relationship Id="rId1" Type="http://schemas.openxmlformats.org/officeDocument/2006/relationships/image" Target="../media/image39.png"/><Relationship Id="rId2" Type="http://schemas.openxmlformats.org/officeDocument/2006/relationships/image" Target="../media/image35.png"/><Relationship Id="rId3" Type="http://schemas.openxmlformats.org/officeDocument/2006/relationships/image" Target="../media/image32.png"/><Relationship Id="rId4" Type="http://schemas.openxmlformats.org/officeDocument/2006/relationships/slideMaster" Target="../slideMasters/slideMaster6.xml"/></Relationships>
</file>

<file path=ppt/slideLayouts/_rels/slideLayout154.xml.rels><?xml version="1.0" encoding="UTF-8" standalone="yes"?>
<Relationships xmlns="http://schemas.openxmlformats.org/package/2006/relationships"><Relationship Id="rId1" Type="http://schemas.openxmlformats.org/officeDocument/2006/relationships/image" Target="../media/image35.png"/><Relationship Id="rId2" Type="http://schemas.openxmlformats.org/officeDocument/2006/relationships/image" Target="../media/image34.png"/><Relationship Id="rId3" Type="http://schemas.openxmlformats.org/officeDocument/2006/relationships/image" Target="../media/image28.png"/><Relationship Id="rId4" Type="http://schemas.openxmlformats.org/officeDocument/2006/relationships/hyperlink" Target="http://bit.ly/2Tynxth" TargetMode="External"/><Relationship Id="rId5" Type="http://schemas.openxmlformats.org/officeDocument/2006/relationships/hyperlink" Target="http://bit.ly/2TyoMsr" TargetMode="External"/><Relationship Id="rId6" Type="http://schemas.openxmlformats.org/officeDocument/2006/relationships/hyperlink" Target="http://bit.ly/2TtBDfr" TargetMode="External"/><Relationship Id="rId7" Type="http://schemas.openxmlformats.org/officeDocument/2006/relationships/slideMaster" Target="../slideMasters/slideMaster6.xml"/></Relationships>
</file>

<file path=ppt/slideLayouts/_rels/slideLayout155.xml.rels><?xml version="1.0" encoding="UTF-8" standalone="yes"?>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29.png"/><Relationship Id="rId3" Type="http://schemas.openxmlformats.org/officeDocument/2006/relationships/image" Target="../media/image27.png"/><Relationship Id="rId4" Type="http://schemas.openxmlformats.org/officeDocument/2006/relationships/image" Target="../media/image30.png"/><Relationship Id="rId5" Type="http://schemas.openxmlformats.org/officeDocument/2006/relationships/image" Target="../media/image31.png"/><Relationship Id="rId6" Type="http://schemas.openxmlformats.org/officeDocument/2006/relationships/image" Target="../media/image32.png"/><Relationship Id="rId7" Type="http://schemas.openxmlformats.org/officeDocument/2006/relationships/image" Target="../media/image33.png"/><Relationship Id="rId8" Type="http://schemas.openxmlformats.org/officeDocument/2006/relationships/slideMaster" Target="../slideMasters/slideMaster6.xml"/></Relationships>
</file>

<file path=ppt/slideLayouts/_rels/slideLayout156.xml.rels><?xml version="1.0" encoding="UTF-8" standalone="yes"?>
<Relationships xmlns="http://schemas.openxmlformats.org/package/2006/relationships"><Relationship Id="rId1" Type="http://schemas.openxmlformats.org/officeDocument/2006/relationships/image" Target="../media/image34.png"/><Relationship Id="rId2" Type="http://schemas.openxmlformats.org/officeDocument/2006/relationships/image" Target="../media/image35.png"/><Relationship Id="rId3" Type="http://schemas.openxmlformats.org/officeDocument/2006/relationships/image" Target="../media/image28.png"/><Relationship Id="rId4" Type="http://schemas.openxmlformats.org/officeDocument/2006/relationships/image" Target="../media/image33.png"/><Relationship Id="rId5" Type="http://schemas.openxmlformats.org/officeDocument/2006/relationships/image" Target="../media/image36.png"/><Relationship Id="rId6" Type="http://schemas.openxmlformats.org/officeDocument/2006/relationships/slideMaster" Target="../slideMasters/slideMaster6.xml"/></Relationships>
</file>

<file path=ppt/slideLayouts/_rels/slideLayout157.xml.rels><?xml version="1.0" encoding="UTF-8" standalone="yes"?>
<Relationships xmlns="http://schemas.openxmlformats.org/package/2006/relationships"><Relationship Id="rId1" Type="http://schemas.openxmlformats.org/officeDocument/2006/relationships/image" Target="../media/image35.png"/><Relationship Id="rId2" Type="http://schemas.openxmlformats.org/officeDocument/2006/relationships/image" Target="../media/image34.png"/><Relationship Id="rId3" Type="http://schemas.openxmlformats.org/officeDocument/2006/relationships/image" Target="../media/image28.png"/><Relationship Id="rId4" Type="http://schemas.openxmlformats.org/officeDocument/2006/relationships/image" Target="../media/image33.png"/><Relationship Id="rId5"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590" name=""/>
        <p:cNvGrpSpPr/>
        <p:nvPr/>
      </p:nvGrpSpPr>
      <p:grpSpPr>
        <a:xfrm>
          <a:off x="0" y="0"/>
          <a:ext cx="0" cy="0"/>
          <a:chOff x="0" y="0"/>
          <a:chExt cx="0" cy="0"/>
        </a:xfrm>
      </p:grpSpPr>
      <p:sp>
        <p:nvSpPr>
          <p:cNvPr id="1049685" name="Title 1"/>
          <p:cNvSpPr>
            <a:spLocks noGrp="1"/>
          </p:cNvSpPr>
          <p:nvPr>
            <p:ph type="ctrTitle"/>
          </p:nvPr>
        </p:nvSpPr>
        <p:spPr/>
        <p:txBody>
          <a:bodyPr/>
          <a:p>
            <a:r>
              <a:rPr lang="en-US"/>
              <a:t>Click to edit Master title style</a:t>
            </a:r>
          </a:p>
        </p:txBody>
      </p:sp>
      <p:sp>
        <p:nvSpPr>
          <p:cNvPr id="1049686" name="Subtitle 2"/>
          <p:cNvSpPr>
            <a:spLocks noGrp="1"/>
          </p:cNvSpPr>
          <p:nvPr>
            <p:ph type="subTitle" idx="1"/>
          </p:nvPr>
        </p:nvSpPr>
        <p:spPr/>
        <p:txBody>
          <a:bodyPr/>
          <a:lstStyle>
            <a:lvl1pPr algn="ctr" indent="0" marL="0">
              <a:buNone/>
              <a:defRPr>
                <a:solidFill>
                  <a:schemeClr val="tx1">
                    <a:tint val="75000"/>
                  </a:schemeClr>
                </a:solidFill>
              </a:defRPr>
            </a:lvl1pPr>
            <a:lvl2pPr algn="ctr" indent="0" marL="457200">
              <a:buNone/>
              <a:defRPr>
                <a:solidFill>
                  <a:schemeClr val="tx1">
                    <a:tint val="75000"/>
                  </a:schemeClr>
                </a:solidFill>
              </a:defRPr>
            </a:lvl2pPr>
            <a:lvl3pPr algn="ctr" indent="0" marL="914400">
              <a:buNone/>
              <a:defRPr>
                <a:solidFill>
                  <a:schemeClr val="tx1">
                    <a:tint val="75000"/>
                  </a:schemeClr>
                </a:solidFill>
              </a:defRPr>
            </a:lvl3pPr>
            <a:lvl4pPr algn="ctr" indent="0" marL="1371600">
              <a:buNone/>
              <a:defRPr>
                <a:solidFill>
                  <a:schemeClr val="tx1">
                    <a:tint val="75000"/>
                  </a:schemeClr>
                </a:solidFill>
              </a:defRPr>
            </a:lvl4pPr>
            <a:lvl5pPr algn="ctr" indent="0" marL="1828800">
              <a:buNone/>
              <a:defRPr>
                <a:solidFill>
                  <a:schemeClr val="tx1">
                    <a:tint val="75000"/>
                  </a:schemeClr>
                </a:solidFill>
              </a:defRPr>
            </a:lvl5pPr>
            <a:lvl6pPr algn="ctr" indent="0" marL="2286000">
              <a:buNone/>
              <a:defRPr>
                <a:solidFill>
                  <a:schemeClr val="tx1">
                    <a:tint val="75000"/>
                  </a:schemeClr>
                </a:solidFill>
              </a:defRPr>
            </a:lvl6pPr>
            <a:lvl7pPr algn="ctr" indent="0" marL="2743200">
              <a:buNone/>
              <a:defRPr>
                <a:solidFill>
                  <a:schemeClr val="tx1">
                    <a:tint val="75000"/>
                  </a:schemeClr>
                </a:solidFill>
              </a:defRPr>
            </a:lvl7pPr>
            <a:lvl8pPr algn="ctr" indent="0" marL="3200400">
              <a:buNone/>
              <a:defRPr>
                <a:solidFill>
                  <a:schemeClr val="tx1">
                    <a:tint val="75000"/>
                  </a:schemeClr>
                </a:solidFill>
              </a:defRPr>
            </a:lvl8pPr>
            <a:lvl9pPr algn="ctr" indent="0" marL="3657600">
              <a:buNone/>
              <a:defRPr>
                <a:solidFill>
                  <a:schemeClr val="tx1">
                    <a:tint val="75000"/>
                  </a:schemeClr>
                </a:solidFill>
              </a:defRPr>
            </a:lvl9pPr>
          </a:lstStyle>
          <a:p>
            <a:r>
              <a:rPr lang="en-US"/>
              <a:t>Click to edit Master subtitle style</a:t>
            </a:r>
          </a:p>
        </p:txBody>
      </p:sp>
      <p:sp>
        <p:nvSpPr>
          <p:cNvPr id="1049687" name="Date Placeholder 3"/>
          <p:cNvSpPr>
            <a:spLocks noGrp="1"/>
          </p:cNvSpPr>
          <p:nvPr>
            <p:ph type="dt" sz="half" idx="2"/>
          </p:nvPr>
        </p:nvSpPr>
        <p:spPr/>
        <p:txBody>
          <a:bodyPr/>
          <a:p>
            <a:fld id="{F269F12D-96C1-4F18-B485-0CC4CBE440A6}" type="datetimeFigureOut">
              <a:rPr lang="en-US" smtClean="0"/>
              <a:t>10/5/2024</a:t>
            </a:fld>
            <a:endParaRPr lang="en-US"/>
          </a:p>
        </p:txBody>
      </p:sp>
      <p:sp>
        <p:nvSpPr>
          <p:cNvPr id="1049688" name="Footer Placeholder 4"/>
          <p:cNvSpPr>
            <a:spLocks noGrp="1"/>
          </p:cNvSpPr>
          <p:nvPr>
            <p:ph type="ftr" sz="quarter" idx="3"/>
          </p:nvPr>
        </p:nvSpPr>
        <p:spPr/>
        <p:txBody>
          <a:bodyPr/>
          <a:p>
            <a:endParaRPr lang="en-US"/>
          </a:p>
        </p:txBody>
      </p:sp>
      <p:sp>
        <p:nvSpPr>
          <p:cNvPr id="1049689" name="Slide Number Placeholder 5"/>
          <p:cNvSpPr>
            <a:spLocks noGrp="1"/>
          </p:cNvSpPr>
          <p:nvPr>
            <p:ph type="sldNum" sz="quarter" idx="4"/>
          </p:nvPr>
        </p:nvSpPr>
        <p:spPr/>
        <p:txBody>
          <a:bodyPr/>
          <a:p>
            <a:fld id="{93AE1883-0942-4AA3-9DB2-9C7C3A0314B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593" name=""/>
        <p:cNvGrpSpPr/>
        <p:nvPr/>
      </p:nvGrpSpPr>
      <p:grpSpPr>
        <a:xfrm>
          <a:off x="0" y="0"/>
          <a:ext cx="0" cy="0"/>
          <a:chOff x="0" y="0"/>
          <a:chExt cx="0" cy="0"/>
        </a:xfrm>
      </p:grpSpPr>
      <p:sp>
        <p:nvSpPr>
          <p:cNvPr id="1049699" name="Title 1"/>
          <p:cNvSpPr>
            <a:spLocks noGrp="1"/>
          </p:cNvSpPr>
          <p:nvPr>
            <p:ph type="title"/>
          </p:nvPr>
        </p:nvSpPr>
        <p:spPr/>
        <p:txBody>
          <a:bodyPr/>
          <a:p>
            <a:r>
              <a:rPr lang="en-US"/>
              <a:t>Click to edit Master title style</a:t>
            </a:r>
          </a:p>
        </p:txBody>
      </p:sp>
      <p:sp>
        <p:nvSpPr>
          <p:cNvPr id="1049700" name="Content Placeholder 2"/>
          <p:cNvSpPr>
            <a:spLocks noGrp="1"/>
          </p:cNvSpPr>
          <p:nvPr>
            <p:ph idx="1"/>
          </p:nvPr>
        </p:nvSpPr>
        <p:spPr/>
        <p:txBody>
          <a:bodyPr/>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01" name="Date Placeholder 3"/>
          <p:cNvSpPr>
            <a:spLocks noGrp="1"/>
          </p:cNvSpPr>
          <p:nvPr>
            <p:ph type="dt" sz="half" idx="2"/>
          </p:nvPr>
        </p:nvSpPr>
        <p:spPr/>
        <p:txBody>
          <a:bodyPr/>
          <a:p>
            <a:fld id="{4418CF56-3219-4F4C-A3CA-3419FC415C13}" type="datetimeFigureOut">
              <a:rPr lang="en-US" smtClean="0"/>
              <a:t>10/5/2024</a:t>
            </a:fld>
            <a:endParaRPr lang="en-US"/>
          </a:p>
        </p:txBody>
      </p:sp>
      <p:sp>
        <p:nvSpPr>
          <p:cNvPr id="1049702" name="Footer Placeholder 4"/>
          <p:cNvSpPr>
            <a:spLocks noGrp="1"/>
          </p:cNvSpPr>
          <p:nvPr>
            <p:ph type="ftr" sz="quarter" idx="3"/>
          </p:nvPr>
        </p:nvSpPr>
        <p:spPr/>
        <p:txBody>
          <a:bodyPr/>
          <a:p>
            <a:endParaRPr lang="en-US"/>
          </a:p>
        </p:txBody>
      </p:sp>
      <p:sp>
        <p:nvSpPr>
          <p:cNvPr id="1049703" name="Slide Number Placeholder 5"/>
          <p:cNvSpPr>
            <a:spLocks noGrp="1"/>
          </p:cNvSpPr>
          <p:nvPr>
            <p:ph type="sldNum" sz="quarter" idx="4"/>
          </p:nvPr>
        </p:nvSpPr>
        <p:spPr/>
        <p:txBody>
          <a:bodyPr/>
          <a:p>
            <a:fld id="{93AE1883-0942-4AA3-9DB2-9C7C3A0314B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596" name=""/>
        <p:cNvGrpSpPr/>
        <p:nvPr/>
      </p:nvGrpSpPr>
      <p:grpSpPr>
        <a:xfrm>
          <a:off x="0" y="0"/>
          <a:ext cx="0" cy="0"/>
          <a:chOff x="0" y="0"/>
          <a:chExt cx="0" cy="0"/>
        </a:xfrm>
      </p:grpSpPr>
      <p:sp>
        <p:nvSpPr>
          <p:cNvPr id="1049715" name="Title 1"/>
          <p:cNvSpPr>
            <a:spLocks noGrp="1"/>
          </p:cNvSpPr>
          <p:nvPr>
            <p:ph type="title"/>
          </p:nvPr>
        </p:nvSpPr>
        <p:spPr/>
        <p:txBody>
          <a:bodyPr anchor="t"/>
          <a:lstStyle>
            <a:lvl1pPr algn="l">
              <a:defRPr b="1" cap="all" sz="4000"/>
            </a:lvl1pPr>
          </a:lstStyle>
          <a:p>
            <a:r>
              <a:rPr lang="en-US"/>
              <a:t>Click to edit Master title style</a:t>
            </a:r>
          </a:p>
        </p:txBody>
      </p:sp>
      <p:sp>
        <p:nvSpPr>
          <p:cNvPr id="1049716" name="Text Placeholder 2"/>
          <p:cNvSpPr>
            <a:spLocks noGrp="1"/>
          </p:cNvSpPr>
          <p:nvPr>
            <p:ph type="body" idx="1"/>
          </p:nvPr>
        </p:nvSpPr>
        <p:spPr/>
        <p:txBody>
          <a:bodyPr anchor="b"/>
          <a:lstStyle>
            <a:lvl1pPr indent="0" marL="0">
              <a:buNone/>
              <a:defRPr sz="2000">
                <a:solidFill>
                  <a:schemeClr val="tx1">
                    <a:tint val="75000"/>
                  </a:schemeClr>
                </a:solidFill>
              </a:defRPr>
            </a:lvl1pPr>
            <a:lvl2pPr indent="0" marL="457200">
              <a:buNone/>
              <a:defRPr sz="1800">
                <a:solidFill>
                  <a:schemeClr val="tx1">
                    <a:tint val="75000"/>
                  </a:schemeClr>
                </a:solidFill>
              </a:defRPr>
            </a:lvl2pPr>
            <a:lvl3pPr indent="0" marL="914400">
              <a:buNone/>
              <a:defRPr sz="1600">
                <a:solidFill>
                  <a:schemeClr val="tx1">
                    <a:tint val="75000"/>
                  </a:schemeClr>
                </a:solidFill>
              </a:defRPr>
            </a:lvl3pPr>
            <a:lvl4pPr indent="0" marL="1371600">
              <a:buNone/>
              <a:defRPr sz="1400">
                <a:solidFill>
                  <a:schemeClr val="tx1">
                    <a:tint val="75000"/>
                  </a:schemeClr>
                </a:solidFill>
              </a:defRPr>
            </a:lvl4pPr>
            <a:lvl5pPr indent="0" marL="1828800">
              <a:buNone/>
              <a:defRPr sz="1400">
                <a:solidFill>
                  <a:schemeClr val="tx1">
                    <a:tint val="75000"/>
                  </a:schemeClr>
                </a:solidFill>
              </a:defRPr>
            </a:lvl5pPr>
            <a:lvl6pPr indent="0" marL="2286000">
              <a:buNone/>
              <a:defRPr sz="1400">
                <a:solidFill>
                  <a:schemeClr val="tx1">
                    <a:tint val="75000"/>
                  </a:schemeClr>
                </a:solidFill>
              </a:defRPr>
            </a:lvl6pPr>
            <a:lvl7pPr indent="0" marL="2743200">
              <a:buNone/>
              <a:defRPr sz="1400">
                <a:solidFill>
                  <a:schemeClr val="tx1">
                    <a:tint val="75000"/>
                  </a:schemeClr>
                </a:solidFill>
              </a:defRPr>
            </a:lvl7pPr>
            <a:lvl8pPr indent="0" marL="3200400">
              <a:buNone/>
              <a:defRPr sz="1400">
                <a:solidFill>
                  <a:schemeClr val="tx1">
                    <a:tint val="75000"/>
                  </a:schemeClr>
                </a:solidFill>
              </a:defRPr>
            </a:lvl8pPr>
            <a:lvl9pPr indent="0" marL="3657600">
              <a:buNone/>
              <a:defRPr sz="1400">
                <a:solidFill>
                  <a:schemeClr val="tx1">
                    <a:tint val="75000"/>
                  </a:schemeClr>
                </a:solidFill>
              </a:defRPr>
            </a:lvl9pPr>
          </a:lstStyle>
          <a:p>
            <a:r>
              <a:rPr lang="en-US"/>
              <a:t>Click to edit Master text styles</a:t>
            </a:r>
          </a:p>
        </p:txBody>
      </p:sp>
      <p:sp>
        <p:nvSpPr>
          <p:cNvPr id="1049717" name="Date Placeholder 3"/>
          <p:cNvSpPr>
            <a:spLocks noGrp="1"/>
          </p:cNvSpPr>
          <p:nvPr>
            <p:ph type="dt" sz="half" idx="2"/>
          </p:nvPr>
        </p:nvSpPr>
        <p:spPr/>
        <p:txBody>
          <a:bodyPr/>
          <a:p>
            <a:fld id="{7A736A87-52DB-47B3-8DB2-6A2888002278}" type="datetimeFigureOut">
              <a:rPr lang="en-US" smtClean="0"/>
              <a:t>10/5/2024</a:t>
            </a:fld>
            <a:endParaRPr lang="en-US"/>
          </a:p>
        </p:txBody>
      </p:sp>
      <p:sp>
        <p:nvSpPr>
          <p:cNvPr id="1049718" name="Footer Placeholder 4"/>
          <p:cNvSpPr>
            <a:spLocks noGrp="1"/>
          </p:cNvSpPr>
          <p:nvPr>
            <p:ph type="ftr" sz="quarter" idx="3"/>
          </p:nvPr>
        </p:nvSpPr>
        <p:spPr/>
        <p:txBody>
          <a:bodyPr/>
          <a:p>
            <a:endParaRPr lang="en-US"/>
          </a:p>
        </p:txBody>
      </p:sp>
      <p:sp>
        <p:nvSpPr>
          <p:cNvPr id="1049719" name="Slide Number Placeholder 5"/>
          <p:cNvSpPr>
            <a:spLocks noGrp="1"/>
          </p:cNvSpPr>
          <p:nvPr>
            <p:ph type="sldNum" sz="quarter" idx="4"/>
          </p:nvPr>
        </p:nvSpPr>
        <p:spPr/>
        <p:txBody>
          <a:bodyPr/>
          <a:p>
            <a:fld id="{93AE1883-0942-4AA3-9DB2-9C7C3A0314B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597" name=""/>
        <p:cNvGrpSpPr/>
        <p:nvPr/>
      </p:nvGrpSpPr>
      <p:grpSpPr>
        <a:xfrm>
          <a:off x="0" y="0"/>
          <a:ext cx="0" cy="0"/>
          <a:chOff x="0" y="0"/>
          <a:chExt cx="0" cy="0"/>
        </a:xfrm>
      </p:grpSpPr>
      <p:sp>
        <p:nvSpPr>
          <p:cNvPr id="1049720" name="Title 1"/>
          <p:cNvSpPr>
            <a:spLocks noGrp="1"/>
          </p:cNvSpPr>
          <p:nvPr>
            <p:ph type="title"/>
          </p:nvPr>
        </p:nvSpPr>
        <p:spPr/>
        <p:txBody>
          <a:bodyPr/>
          <a:p>
            <a:r>
              <a:rPr lang="en-US"/>
              <a:t>Click to edit Master title style</a:t>
            </a:r>
          </a:p>
        </p:txBody>
      </p:sp>
      <p:sp>
        <p:nvSpPr>
          <p:cNvPr id="1049721" name="Content Placeholder 2"/>
          <p:cNvSpPr>
            <a:spLocks noGrp="1"/>
          </p:cNvSpPr>
          <p:nvPr>
            <p:ph sz="half" idx="1"/>
          </p:nvPr>
        </p:nvSpPr>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22" name="Content Placeholder 3"/>
          <p:cNvSpPr>
            <a:spLocks noGrp="1"/>
          </p:cNvSpPr>
          <p:nvPr>
            <p:ph sz="half" idx="2"/>
          </p:nvPr>
        </p:nvSpPr>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23" name="Date Placeholder 4"/>
          <p:cNvSpPr>
            <a:spLocks noGrp="1"/>
          </p:cNvSpPr>
          <p:nvPr>
            <p:ph type="dt" sz="half" idx="3"/>
          </p:nvPr>
        </p:nvSpPr>
        <p:spPr/>
        <p:txBody>
          <a:bodyPr/>
          <a:p>
            <a:fld id="{CBABE1AB-F138-4B9D-AE14-1F67D15FE41E}" type="datetimeFigureOut">
              <a:rPr lang="en-US" smtClean="0"/>
              <a:t>10/5/2024</a:t>
            </a:fld>
            <a:endParaRPr lang="en-US"/>
          </a:p>
        </p:txBody>
      </p:sp>
      <p:sp>
        <p:nvSpPr>
          <p:cNvPr id="1049724" name="Footer Placeholder 5"/>
          <p:cNvSpPr>
            <a:spLocks noGrp="1"/>
          </p:cNvSpPr>
          <p:nvPr>
            <p:ph type="ftr" sz="quarter" idx="4"/>
          </p:nvPr>
        </p:nvSpPr>
        <p:spPr/>
        <p:txBody>
          <a:bodyPr/>
          <a:p>
            <a:endParaRPr lang="en-US"/>
          </a:p>
        </p:txBody>
      </p:sp>
      <p:sp>
        <p:nvSpPr>
          <p:cNvPr id="1049725" name="Slide Number Placeholder 6"/>
          <p:cNvSpPr>
            <a:spLocks noGrp="1"/>
          </p:cNvSpPr>
          <p:nvPr>
            <p:ph type="sldNum" sz="quarter" idx="5"/>
          </p:nvPr>
        </p:nvSpPr>
        <p:spPr/>
        <p:txBody>
          <a:bodyPr/>
          <a:p>
            <a:fld id="{93AE1883-0942-4AA3-9DB2-9C7C3A0314B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598" name=""/>
        <p:cNvGrpSpPr/>
        <p:nvPr/>
      </p:nvGrpSpPr>
      <p:grpSpPr>
        <a:xfrm>
          <a:off x="0" y="0"/>
          <a:ext cx="0" cy="0"/>
          <a:chOff x="0" y="0"/>
          <a:chExt cx="0" cy="0"/>
        </a:xfrm>
      </p:grpSpPr>
      <p:sp>
        <p:nvSpPr>
          <p:cNvPr id="1049726" name="Title 1"/>
          <p:cNvSpPr>
            <a:spLocks noGrp="1"/>
          </p:cNvSpPr>
          <p:nvPr>
            <p:ph type="title"/>
          </p:nvPr>
        </p:nvSpPr>
        <p:spPr/>
        <p:txBody>
          <a:bodyPr/>
          <a:p>
            <a:r>
              <a:rPr lang="en-US"/>
              <a:t>Click to edit Master title style</a:t>
            </a:r>
          </a:p>
        </p:txBody>
      </p:sp>
      <p:sp>
        <p:nvSpPr>
          <p:cNvPr id="1049727" name="Text Placeholder 2"/>
          <p:cNvSpPr>
            <a:spLocks noGrp="1"/>
          </p:cNvSpPr>
          <p:nvPr>
            <p:ph type="body" idx="1"/>
          </p:nvPr>
        </p:nvSpPr>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r>
              <a:rPr lang="en-US"/>
              <a:t>Click to edit Master text styles</a:t>
            </a:r>
          </a:p>
        </p:txBody>
      </p:sp>
      <p:sp>
        <p:nvSpPr>
          <p:cNvPr id="1049728" name="Content Placeholder 3"/>
          <p:cNvSpPr>
            <a:spLocks noGrp="1"/>
          </p:cNvSpPr>
          <p:nvPr>
            <p:ph sz="half" idx="2"/>
          </p:nvPr>
        </p:nvSpPr>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29" name="Text Placeholder 4"/>
          <p:cNvSpPr>
            <a:spLocks noGrp="1"/>
          </p:cNvSpPr>
          <p:nvPr>
            <p:ph type="body" sz="quarter" idx="3"/>
          </p:nvPr>
        </p:nvSpPr>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r>
              <a:rPr lang="en-US"/>
              <a:t>Click to edit Master text styles</a:t>
            </a:r>
          </a:p>
        </p:txBody>
      </p:sp>
      <p:sp>
        <p:nvSpPr>
          <p:cNvPr id="1049730" name="Content Placeholder 5"/>
          <p:cNvSpPr>
            <a:spLocks noGrp="1"/>
          </p:cNvSpPr>
          <p:nvPr>
            <p:ph sz="quarter" idx="4"/>
          </p:nvPr>
        </p:nvSpPr>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31" name="Date Placeholder 6"/>
          <p:cNvSpPr>
            <a:spLocks noGrp="1"/>
          </p:cNvSpPr>
          <p:nvPr>
            <p:ph type="dt" sz="half" idx="5"/>
          </p:nvPr>
        </p:nvSpPr>
        <p:spPr/>
        <p:txBody>
          <a:bodyPr/>
          <a:p>
            <a:fld id="{47CB4E55-48B2-4265-90F8-4E843E40D17B}" type="datetimeFigureOut">
              <a:rPr lang="en-US" smtClean="0"/>
              <a:t>10/5/2024</a:t>
            </a:fld>
            <a:endParaRPr lang="en-US"/>
          </a:p>
        </p:txBody>
      </p:sp>
      <p:sp>
        <p:nvSpPr>
          <p:cNvPr id="1049732" name="Footer Placeholder 7"/>
          <p:cNvSpPr>
            <a:spLocks noGrp="1"/>
          </p:cNvSpPr>
          <p:nvPr>
            <p:ph type="ftr" sz="quarter" idx="6"/>
          </p:nvPr>
        </p:nvSpPr>
        <p:spPr/>
        <p:txBody>
          <a:bodyPr/>
          <a:p>
            <a:endParaRPr lang="en-US"/>
          </a:p>
        </p:txBody>
      </p:sp>
      <p:sp>
        <p:nvSpPr>
          <p:cNvPr id="1049733" name="Slide Number Placeholder 8"/>
          <p:cNvSpPr>
            <a:spLocks noGrp="1"/>
          </p:cNvSpPr>
          <p:nvPr>
            <p:ph type="sldNum" sz="quarter" idx="7"/>
          </p:nvPr>
        </p:nvSpPr>
        <p:spPr/>
        <p:txBody>
          <a:bodyPr/>
          <a:p>
            <a:fld id="{93AE1883-0942-4AA3-9DB2-9C7C3A0314B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591" name=""/>
        <p:cNvGrpSpPr/>
        <p:nvPr/>
      </p:nvGrpSpPr>
      <p:grpSpPr>
        <a:xfrm>
          <a:off x="0" y="0"/>
          <a:ext cx="0" cy="0"/>
          <a:chOff x="0" y="0"/>
          <a:chExt cx="0" cy="0"/>
        </a:xfrm>
      </p:grpSpPr>
      <p:sp>
        <p:nvSpPr>
          <p:cNvPr id="1049690" name="Title 1"/>
          <p:cNvSpPr>
            <a:spLocks noGrp="1"/>
          </p:cNvSpPr>
          <p:nvPr>
            <p:ph type="title"/>
          </p:nvPr>
        </p:nvSpPr>
        <p:spPr/>
        <p:txBody>
          <a:bodyPr/>
          <a:p>
            <a:r>
              <a:rPr lang="en-US"/>
              <a:t>Click to edit Master title style</a:t>
            </a:r>
          </a:p>
        </p:txBody>
      </p:sp>
      <p:sp>
        <p:nvSpPr>
          <p:cNvPr id="1049691" name="Date Placeholder 2"/>
          <p:cNvSpPr>
            <a:spLocks noGrp="1"/>
          </p:cNvSpPr>
          <p:nvPr>
            <p:ph type="dt" sz="half" idx="1"/>
          </p:nvPr>
        </p:nvSpPr>
        <p:spPr/>
        <p:txBody>
          <a:bodyPr/>
          <a:p>
            <a:fld id="{6E10C4E9-4EB4-4281-8131-897057569092}" type="datetimeFigureOut">
              <a:rPr lang="en-US" smtClean="0"/>
              <a:t>10/5/2024</a:t>
            </a:fld>
            <a:endParaRPr lang="en-US"/>
          </a:p>
        </p:txBody>
      </p:sp>
      <p:sp>
        <p:nvSpPr>
          <p:cNvPr id="1049692" name="Footer Placeholder 3"/>
          <p:cNvSpPr>
            <a:spLocks noGrp="1"/>
          </p:cNvSpPr>
          <p:nvPr>
            <p:ph type="ftr" sz="quarter" idx="2"/>
          </p:nvPr>
        </p:nvSpPr>
        <p:spPr/>
        <p:txBody>
          <a:bodyPr/>
          <a:p>
            <a:endParaRPr lang="en-US"/>
          </a:p>
        </p:txBody>
      </p:sp>
      <p:sp>
        <p:nvSpPr>
          <p:cNvPr id="1049693" name="Slide Number Placeholder 4"/>
          <p:cNvSpPr>
            <a:spLocks noGrp="1"/>
          </p:cNvSpPr>
          <p:nvPr>
            <p:ph type="sldNum" sz="quarter" idx="3"/>
          </p:nvPr>
        </p:nvSpPr>
        <p:spPr/>
        <p:txBody>
          <a:bodyPr/>
          <a:p>
            <a:fld id="{93AE1883-0942-4AA3-9DB2-9C7C3A0314B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599" name=""/>
        <p:cNvGrpSpPr/>
        <p:nvPr/>
      </p:nvGrpSpPr>
      <p:grpSpPr>
        <a:xfrm>
          <a:off x="0" y="0"/>
          <a:ext cx="0" cy="0"/>
          <a:chOff x="0" y="0"/>
          <a:chExt cx="0" cy="0"/>
        </a:xfrm>
      </p:grpSpPr>
      <p:sp>
        <p:nvSpPr>
          <p:cNvPr id="1049734" name="Date Placeholder 1"/>
          <p:cNvSpPr>
            <a:spLocks noGrp="1"/>
          </p:cNvSpPr>
          <p:nvPr>
            <p:ph type="dt" sz="half"/>
          </p:nvPr>
        </p:nvSpPr>
        <p:spPr/>
        <p:txBody>
          <a:bodyPr/>
          <a:p>
            <a:fld id="{ABB785E3-C15A-4548-AFFC-DE4495CE331D}" type="datetimeFigureOut">
              <a:rPr lang="en-US" smtClean="0"/>
              <a:t>10/5/2024</a:t>
            </a:fld>
            <a:endParaRPr lang="en-US"/>
          </a:p>
        </p:txBody>
      </p:sp>
      <p:sp>
        <p:nvSpPr>
          <p:cNvPr id="1049735" name="Footer Placeholder 2"/>
          <p:cNvSpPr>
            <a:spLocks noGrp="1"/>
          </p:cNvSpPr>
          <p:nvPr>
            <p:ph type="ftr" sz="quarter" idx="1"/>
          </p:nvPr>
        </p:nvSpPr>
        <p:spPr/>
        <p:txBody>
          <a:bodyPr/>
          <a:p>
            <a:endParaRPr lang="en-US"/>
          </a:p>
        </p:txBody>
      </p:sp>
      <p:sp>
        <p:nvSpPr>
          <p:cNvPr id="1049736" name="Slide Number Placeholder 3"/>
          <p:cNvSpPr>
            <a:spLocks noGrp="1"/>
          </p:cNvSpPr>
          <p:nvPr>
            <p:ph type="sldNum" sz="quarter" idx="2"/>
          </p:nvPr>
        </p:nvSpPr>
        <p:spPr/>
        <p:txBody>
          <a:bodyPr/>
          <a:p>
            <a:fld id="{93AE1883-0942-4AA3-9DB2-9C7C3A0314B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600" name=""/>
        <p:cNvGrpSpPr/>
        <p:nvPr/>
      </p:nvGrpSpPr>
      <p:grpSpPr>
        <a:xfrm>
          <a:off x="0" y="0"/>
          <a:ext cx="0" cy="0"/>
          <a:chOff x="0" y="0"/>
          <a:chExt cx="0" cy="0"/>
        </a:xfrm>
      </p:grpSpPr>
      <p:sp>
        <p:nvSpPr>
          <p:cNvPr id="1049737" name="Title 1"/>
          <p:cNvSpPr>
            <a:spLocks noGrp="1"/>
          </p:cNvSpPr>
          <p:nvPr>
            <p:ph type="title"/>
          </p:nvPr>
        </p:nvSpPr>
        <p:spPr/>
        <p:txBody>
          <a:bodyPr anchor="b"/>
          <a:lstStyle>
            <a:lvl1pPr algn="l">
              <a:defRPr b="1" sz="2000"/>
            </a:lvl1pPr>
          </a:lstStyle>
          <a:p>
            <a:r>
              <a:rPr lang="en-US"/>
              <a:t>Click to edit Master title style</a:t>
            </a:r>
          </a:p>
        </p:txBody>
      </p:sp>
      <p:sp>
        <p:nvSpPr>
          <p:cNvPr id="1049738" name="Content Placeholder 2"/>
          <p:cNvSpPr>
            <a:spLocks noGrp="1"/>
          </p:cNvSpPr>
          <p:nvPr>
            <p:ph idx="1"/>
          </p:nvPr>
        </p:nvSpPr>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39" name="Text Placeholder 3"/>
          <p:cNvSpPr>
            <a:spLocks noGrp="1"/>
          </p:cNvSpPr>
          <p:nvPr>
            <p:ph type="body" sz="half" idx="2"/>
          </p:nvPr>
        </p:nvSpPr>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r>
              <a:rPr lang="en-US"/>
              <a:t>Click to edit Master text styles</a:t>
            </a:r>
          </a:p>
        </p:txBody>
      </p:sp>
      <p:sp>
        <p:nvSpPr>
          <p:cNvPr id="1049740" name="Date Placeholder 4"/>
          <p:cNvSpPr>
            <a:spLocks noGrp="1"/>
          </p:cNvSpPr>
          <p:nvPr>
            <p:ph type="dt" sz="half" idx="3"/>
          </p:nvPr>
        </p:nvSpPr>
        <p:spPr/>
        <p:txBody>
          <a:bodyPr/>
          <a:p>
            <a:fld id="{72E3B3B6-B5EA-48E3-8422-A189FE933199}" type="datetimeFigureOut">
              <a:rPr lang="en-US" smtClean="0"/>
              <a:t>10/5/2024</a:t>
            </a:fld>
            <a:endParaRPr lang="en-US"/>
          </a:p>
        </p:txBody>
      </p:sp>
      <p:sp>
        <p:nvSpPr>
          <p:cNvPr id="1049741" name="Footer Placeholder 5"/>
          <p:cNvSpPr>
            <a:spLocks noGrp="1"/>
          </p:cNvSpPr>
          <p:nvPr>
            <p:ph type="ftr" sz="quarter" idx="4"/>
          </p:nvPr>
        </p:nvSpPr>
        <p:spPr/>
        <p:txBody>
          <a:bodyPr/>
          <a:p>
            <a:endParaRPr lang="en-US"/>
          </a:p>
        </p:txBody>
      </p:sp>
      <p:sp>
        <p:nvSpPr>
          <p:cNvPr id="1049742" name="Slide Number Placeholder 6"/>
          <p:cNvSpPr>
            <a:spLocks noGrp="1"/>
          </p:cNvSpPr>
          <p:nvPr>
            <p:ph type="sldNum" sz="quarter" idx="5"/>
          </p:nvPr>
        </p:nvSpPr>
        <p:spPr/>
        <p:txBody>
          <a:bodyPr/>
          <a:p>
            <a:fld id="{93AE1883-0942-4AA3-9DB2-9C7C3A0314B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594" name=""/>
        <p:cNvGrpSpPr/>
        <p:nvPr/>
      </p:nvGrpSpPr>
      <p:grpSpPr>
        <a:xfrm>
          <a:off x="0" y="0"/>
          <a:ext cx="0" cy="0"/>
          <a:chOff x="0" y="0"/>
          <a:chExt cx="0" cy="0"/>
        </a:xfrm>
      </p:grpSpPr>
      <p:sp>
        <p:nvSpPr>
          <p:cNvPr id="1049704" name="Title 1"/>
          <p:cNvSpPr>
            <a:spLocks noGrp="1"/>
          </p:cNvSpPr>
          <p:nvPr>
            <p:ph type="title"/>
          </p:nvPr>
        </p:nvSpPr>
        <p:spPr/>
        <p:txBody>
          <a:bodyPr anchor="b"/>
          <a:lstStyle>
            <a:lvl1pPr algn="l">
              <a:defRPr b="1" sz="2000"/>
            </a:lvl1pPr>
          </a:lstStyle>
          <a:p>
            <a:r>
              <a:rPr lang="en-US"/>
              <a:t>Click to edit Master title style</a:t>
            </a:r>
          </a:p>
        </p:txBody>
      </p:sp>
      <p:sp>
        <p:nvSpPr>
          <p:cNvPr id="1049705" name="Picture Placeholder 2"/>
          <p:cNvSpPr>
            <a:spLocks noGrp="1"/>
          </p:cNvSpPr>
          <p:nvPr>
            <p:ph type="pic" idx="1"/>
          </p:nvPr>
        </p:nvSpPr>
        <p:spPr/>
        <p:txBody>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lang="en-US"/>
          </a:p>
        </p:txBody>
      </p:sp>
      <p:sp>
        <p:nvSpPr>
          <p:cNvPr id="1049706" name="Text Placeholder 3"/>
          <p:cNvSpPr>
            <a:spLocks noGrp="1"/>
          </p:cNvSpPr>
          <p:nvPr>
            <p:ph type="body" sz="half" idx="2"/>
          </p:nvPr>
        </p:nvSpPr>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r>
              <a:rPr lang="en-US"/>
              <a:t>Click to edit Master text styles</a:t>
            </a:r>
          </a:p>
        </p:txBody>
      </p:sp>
      <p:sp>
        <p:nvSpPr>
          <p:cNvPr id="1049707" name="Date Placeholder 4"/>
          <p:cNvSpPr>
            <a:spLocks noGrp="1"/>
          </p:cNvSpPr>
          <p:nvPr>
            <p:ph type="dt" sz="half" idx="3"/>
          </p:nvPr>
        </p:nvSpPr>
        <p:spPr/>
        <p:txBody>
          <a:bodyPr/>
          <a:p>
            <a:fld id="{4943FD43-4740-4CB6-A987-C69B54A86FBA}" type="datetimeFigureOut">
              <a:rPr lang="en-US" smtClean="0"/>
              <a:t>10/5/2024</a:t>
            </a:fld>
            <a:endParaRPr lang="en-US"/>
          </a:p>
        </p:txBody>
      </p:sp>
      <p:sp>
        <p:nvSpPr>
          <p:cNvPr id="1049708" name="Footer Placeholder 5"/>
          <p:cNvSpPr>
            <a:spLocks noGrp="1"/>
          </p:cNvSpPr>
          <p:nvPr>
            <p:ph type="ftr" sz="quarter" idx="4"/>
          </p:nvPr>
        </p:nvSpPr>
        <p:spPr/>
        <p:txBody>
          <a:bodyPr/>
          <a:p>
            <a:endParaRPr lang="en-US"/>
          </a:p>
        </p:txBody>
      </p:sp>
      <p:sp>
        <p:nvSpPr>
          <p:cNvPr id="1049709" name="Slide Number Placeholder 6"/>
          <p:cNvSpPr>
            <a:spLocks noGrp="1"/>
          </p:cNvSpPr>
          <p:nvPr>
            <p:ph type="sldNum" sz="quarter" idx="5"/>
          </p:nvPr>
        </p:nvSpPr>
        <p:spPr/>
        <p:txBody>
          <a:bodyPr/>
          <a:p>
            <a:fld id="{93AE1883-0942-4AA3-9DB2-9C7C3A0314B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595" name=""/>
        <p:cNvGrpSpPr/>
        <p:nvPr/>
      </p:nvGrpSpPr>
      <p:grpSpPr>
        <a:xfrm>
          <a:off x="0" y="0"/>
          <a:ext cx="0" cy="0"/>
          <a:chOff x="0" y="0"/>
          <a:chExt cx="0" cy="0"/>
        </a:xfrm>
      </p:grpSpPr>
      <p:sp>
        <p:nvSpPr>
          <p:cNvPr id="1049710" name="Title 1"/>
          <p:cNvSpPr>
            <a:spLocks noGrp="1"/>
          </p:cNvSpPr>
          <p:nvPr>
            <p:ph type="title"/>
          </p:nvPr>
        </p:nvSpPr>
        <p:spPr/>
        <p:txBody>
          <a:bodyPr/>
          <a:p>
            <a:r>
              <a:rPr lang="en-US"/>
              <a:t>Click to edit Master title style</a:t>
            </a:r>
          </a:p>
        </p:txBody>
      </p:sp>
      <p:sp>
        <p:nvSpPr>
          <p:cNvPr id="1049711" name="Vertical Text Placeholder 2"/>
          <p:cNvSpPr>
            <a:spLocks noGrp="1"/>
          </p:cNvSpPr>
          <p:nvPr>
            <p:ph type="body" orient="vert" idx="1"/>
          </p:nvPr>
        </p:nvSpPr>
        <p:spPr/>
        <p:txBody>
          <a:bodyPr vert="eaVert"/>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712" name="Date Placeholder 3"/>
          <p:cNvSpPr>
            <a:spLocks noGrp="1"/>
          </p:cNvSpPr>
          <p:nvPr>
            <p:ph type="dt" sz="half" idx="2"/>
          </p:nvPr>
        </p:nvSpPr>
        <p:spPr/>
        <p:txBody>
          <a:bodyPr/>
          <a:p>
            <a:fld id="{AFDC6301-C137-4AAA-9D9C-4895EBEBE191}" type="datetimeFigureOut">
              <a:rPr lang="en-US" smtClean="0"/>
              <a:t>10/5/2024</a:t>
            </a:fld>
            <a:endParaRPr lang="en-US"/>
          </a:p>
        </p:txBody>
      </p:sp>
      <p:sp>
        <p:nvSpPr>
          <p:cNvPr id="1049713" name="Footer Placeholder 4"/>
          <p:cNvSpPr>
            <a:spLocks noGrp="1"/>
          </p:cNvSpPr>
          <p:nvPr>
            <p:ph type="ftr" sz="quarter" idx="3"/>
          </p:nvPr>
        </p:nvSpPr>
        <p:spPr/>
        <p:txBody>
          <a:bodyPr/>
          <a:p>
            <a:endParaRPr lang="en-US"/>
          </a:p>
        </p:txBody>
      </p:sp>
      <p:sp>
        <p:nvSpPr>
          <p:cNvPr id="1049714" name="Slide Number Placeholder 5"/>
          <p:cNvSpPr>
            <a:spLocks noGrp="1"/>
          </p:cNvSpPr>
          <p:nvPr>
            <p:ph type="sldNum" sz="quarter" idx="4"/>
          </p:nvPr>
        </p:nvSpPr>
        <p:spPr/>
        <p:txBody>
          <a:bodyPr/>
          <a:p>
            <a:fld id="{93AE1883-0942-4AA3-9DB2-9C7C3A0314B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592" name=""/>
        <p:cNvGrpSpPr/>
        <p:nvPr/>
      </p:nvGrpSpPr>
      <p:grpSpPr>
        <a:xfrm>
          <a:off x="0" y="0"/>
          <a:ext cx="0" cy="0"/>
          <a:chOff x="0" y="0"/>
          <a:chExt cx="0" cy="0"/>
        </a:xfrm>
      </p:grpSpPr>
      <p:sp>
        <p:nvSpPr>
          <p:cNvPr id="1049694" name="Vertical Title 1"/>
          <p:cNvSpPr>
            <a:spLocks noGrp="1"/>
          </p:cNvSpPr>
          <p:nvPr>
            <p:ph type="title" orient="vert"/>
          </p:nvPr>
        </p:nvSpPr>
        <p:spPr/>
        <p:txBody>
          <a:bodyPr vert="eaVert"/>
          <a:p>
            <a:r>
              <a:rPr lang="en-US"/>
              <a:t>Click to edit Master title style</a:t>
            </a:r>
          </a:p>
        </p:txBody>
      </p:sp>
      <p:sp>
        <p:nvSpPr>
          <p:cNvPr id="1049695" name="Vertical Text Placeholder 2"/>
          <p:cNvSpPr>
            <a:spLocks noGrp="1"/>
          </p:cNvSpPr>
          <p:nvPr>
            <p:ph type="body" orient="vert" idx="1"/>
          </p:nvPr>
        </p:nvSpPr>
        <p:spPr/>
        <p:txBody>
          <a:bodyPr vert="eaVert"/>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696" name="Date Placeholder 3"/>
          <p:cNvSpPr>
            <a:spLocks noGrp="1"/>
          </p:cNvSpPr>
          <p:nvPr>
            <p:ph type="dt" sz="half" idx="2"/>
          </p:nvPr>
        </p:nvSpPr>
        <p:spPr/>
        <p:txBody>
          <a:bodyPr/>
          <a:p>
            <a:fld id="{34BF1B60-2F46-4BEE-AA2E-F9AD32A3B9AB}" type="datetimeFigureOut">
              <a:rPr lang="en-US" smtClean="0"/>
              <a:t>10/5/2024</a:t>
            </a:fld>
            <a:endParaRPr lang="en-US"/>
          </a:p>
        </p:txBody>
      </p:sp>
      <p:sp>
        <p:nvSpPr>
          <p:cNvPr id="1049697" name="Footer Placeholder 4"/>
          <p:cNvSpPr>
            <a:spLocks noGrp="1"/>
          </p:cNvSpPr>
          <p:nvPr>
            <p:ph type="ftr" sz="quarter" idx="3"/>
          </p:nvPr>
        </p:nvSpPr>
        <p:spPr/>
        <p:txBody>
          <a:bodyPr/>
          <a:p>
            <a:endParaRPr lang="en-US"/>
          </a:p>
        </p:txBody>
      </p:sp>
      <p:sp>
        <p:nvSpPr>
          <p:cNvPr id="1049698" name="Slide Number Placeholder 5"/>
          <p:cNvSpPr>
            <a:spLocks noGrp="1"/>
          </p:cNvSpPr>
          <p:nvPr>
            <p:ph type="sldNum" sz="quarter" idx="4"/>
          </p:nvPr>
        </p:nvSpPr>
        <p:spPr/>
        <p:txBody>
          <a:bodyPr/>
          <a:p>
            <a:fld id="{93AE1883-0942-4AA3-9DB2-9C7C3A0314B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207" name="Shape 8"/>
        <p:cNvGrpSpPr/>
        <p:nvPr/>
      </p:nvGrpSpPr>
      <p:grpSpPr>
        <a:xfrm>
          <a:off x="0" y="0"/>
          <a:ext cx="0" cy="0"/>
          <a:chOff x="0" y="0"/>
          <a:chExt cx="0" cy="0"/>
        </a:xfrm>
      </p:grpSpPr>
      <p:pic>
        <p:nvPicPr>
          <p:cNvPr id="2097208" name="Google Shape;9;p2"/>
          <p:cNvPicPr preferRelativeResize="0">
            <a:picLocks/>
          </p:cNvPicPr>
          <p:nvPr/>
        </p:nvPicPr>
        <p:blipFill>
          <a:blip xmlns:r="http://schemas.openxmlformats.org/officeDocument/2006/relationships" r:embed="rId1"/>
          <a:srcRect l="5946" r="2141" b="10825"/>
          <a:stretch>
            <a:fillRect/>
          </a:stretch>
        </p:blipFill>
        <p:spPr>
          <a:xfrm>
            <a:off x="-930700" y="-1150521"/>
            <a:ext cx="3291601" cy="2607197"/>
          </a:xfrm>
          <a:prstGeom prst="rect"/>
          <a:noFill/>
          <a:ln>
            <a:noFill/>
          </a:ln>
        </p:spPr>
      </p:pic>
      <p:sp>
        <p:nvSpPr>
          <p:cNvPr id="1048720" name="Google Shape;10;p2"/>
          <p:cNvSpPr txBox="1">
            <a:spLocks noGrp="1"/>
          </p:cNvSpPr>
          <p:nvPr>
            <p:ph type="ctrTitle"/>
          </p:nvPr>
        </p:nvSpPr>
        <p:spPr>
          <a:xfrm>
            <a:off x="715600" y="1957700"/>
            <a:ext cx="7713300" cy="12000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Clr>
                <a:srgbClr val="191919"/>
              </a:buClr>
              <a:buSzPts val="5200"/>
              <a:buNone/>
              <a:defRPr sz="4900"/>
            </a:lvl1pPr>
            <a:lvl2pPr algn="ctr" lvl="1">
              <a:spcBef>
                <a:spcPct val="0"/>
              </a:spcBef>
              <a:spcAft>
                <a:spcPct val="0"/>
              </a:spcAft>
              <a:buClr>
                <a:srgbClr val="191919"/>
              </a:buClr>
              <a:buSzPts val="5200"/>
              <a:buNone/>
              <a:defRPr sz="5200">
                <a:solidFill>
                  <a:srgbClr val="191919"/>
                </a:solidFill>
              </a:defRPr>
            </a:lvl2pPr>
            <a:lvl3pPr algn="ctr" lvl="2">
              <a:spcBef>
                <a:spcPct val="0"/>
              </a:spcBef>
              <a:spcAft>
                <a:spcPct val="0"/>
              </a:spcAft>
              <a:buClr>
                <a:srgbClr val="191919"/>
              </a:buClr>
              <a:buSzPts val="5200"/>
              <a:buNone/>
              <a:defRPr sz="5200">
                <a:solidFill>
                  <a:srgbClr val="191919"/>
                </a:solidFill>
              </a:defRPr>
            </a:lvl3pPr>
            <a:lvl4pPr algn="ctr" lvl="3">
              <a:spcBef>
                <a:spcPct val="0"/>
              </a:spcBef>
              <a:spcAft>
                <a:spcPct val="0"/>
              </a:spcAft>
              <a:buClr>
                <a:srgbClr val="191919"/>
              </a:buClr>
              <a:buSzPts val="5200"/>
              <a:buNone/>
              <a:defRPr sz="5200">
                <a:solidFill>
                  <a:srgbClr val="191919"/>
                </a:solidFill>
              </a:defRPr>
            </a:lvl4pPr>
            <a:lvl5pPr algn="ctr" lvl="4">
              <a:spcBef>
                <a:spcPct val="0"/>
              </a:spcBef>
              <a:spcAft>
                <a:spcPct val="0"/>
              </a:spcAft>
              <a:buClr>
                <a:srgbClr val="191919"/>
              </a:buClr>
              <a:buSzPts val="5200"/>
              <a:buNone/>
              <a:defRPr sz="5200">
                <a:solidFill>
                  <a:srgbClr val="191919"/>
                </a:solidFill>
              </a:defRPr>
            </a:lvl5pPr>
            <a:lvl6pPr algn="ctr" lvl="5">
              <a:spcBef>
                <a:spcPct val="0"/>
              </a:spcBef>
              <a:spcAft>
                <a:spcPct val="0"/>
              </a:spcAft>
              <a:buClr>
                <a:srgbClr val="191919"/>
              </a:buClr>
              <a:buSzPts val="5200"/>
              <a:buNone/>
              <a:defRPr sz="5200">
                <a:solidFill>
                  <a:srgbClr val="191919"/>
                </a:solidFill>
              </a:defRPr>
            </a:lvl6pPr>
            <a:lvl7pPr algn="ctr" lvl="6">
              <a:spcBef>
                <a:spcPct val="0"/>
              </a:spcBef>
              <a:spcAft>
                <a:spcPct val="0"/>
              </a:spcAft>
              <a:buClr>
                <a:srgbClr val="191919"/>
              </a:buClr>
              <a:buSzPts val="5200"/>
              <a:buNone/>
              <a:defRPr sz="5200">
                <a:solidFill>
                  <a:srgbClr val="191919"/>
                </a:solidFill>
              </a:defRPr>
            </a:lvl7pPr>
            <a:lvl8pPr algn="ctr" lvl="7">
              <a:spcBef>
                <a:spcPct val="0"/>
              </a:spcBef>
              <a:spcAft>
                <a:spcPct val="0"/>
              </a:spcAft>
              <a:buClr>
                <a:srgbClr val="191919"/>
              </a:buClr>
              <a:buSzPts val="5200"/>
              <a:buNone/>
              <a:defRPr sz="5200">
                <a:solidFill>
                  <a:srgbClr val="191919"/>
                </a:solidFill>
              </a:defRPr>
            </a:lvl8pPr>
            <a:lvl9pPr algn="ctr" lvl="8">
              <a:spcBef>
                <a:spcPct val="0"/>
              </a:spcBef>
              <a:spcAft>
                <a:spcPct val="0"/>
              </a:spcAft>
              <a:buClr>
                <a:srgbClr val="191919"/>
              </a:buClr>
              <a:buSzPts val="5200"/>
              <a:buNone/>
              <a:defRPr sz="5200">
                <a:solidFill>
                  <a:srgbClr val="191919"/>
                </a:solidFill>
              </a:defRPr>
            </a:lvl9pPr>
          </a:lstStyle>
          <a:p/>
        </p:txBody>
      </p:sp>
      <p:sp>
        <p:nvSpPr>
          <p:cNvPr id="1048721" name="Google Shape;11;p2"/>
          <p:cNvSpPr txBox="1">
            <a:spLocks noGrp="1"/>
          </p:cNvSpPr>
          <p:nvPr>
            <p:ph type="subTitle" idx="1"/>
          </p:nvPr>
        </p:nvSpPr>
        <p:spPr>
          <a:xfrm>
            <a:off x="2392500" y="3190350"/>
            <a:ext cx="4359000" cy="325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SzPts val="1600"/>
              <a:buNone/>
              <a:defRPr sz="1600">
                <a:solidFill>
                  <a:srgbClr val="303B6C"/>
                </a:solidFill>
              </a:defRPr>
            </a:lvl1pPr>
            <a:lvl2pPr algn="ctr" lvl="1">
              <a:lnSpc>
                <a:spcPct val="100000"/>
              </a:lnSpc>
              <a:spcBef>
                <a:spcPct val="0"/>
              </a:spcBef>
              <a:spcAft>
                <a:spcPct val="0"/>
              </a:spcAft>
              <a:buSzPts val="1800"/>
              <a:buNone/>
              <a:defRPr sz="1800"/>
            </a:lvl2pPr>
            <a:lvl3pPr algn="ctr" lvl="2">
              <a:lnSpc>
                <a:spcPct val="100000"/>
              </a:lnSpc>
              <a:spcBef>
                <a:spcPct val="0"/>
              </a:spcBef>
              <a:spcAft>
                <a:spcPct val="0"/>
              </a:spcAft>
              <a:buSzPts val="1800"/>
              <a:buNone/>
              <a:defRPr sz="1800"/>
            </a:lvl3pPr>
            <a:lvl4pPr algn="ctr" lvl="3">
              <a:lnSpc>
                <a:spcPct val="100000"/>
              </a:lnSpc>
              <a:spcBef>
                <a:spcPct val="0"/>
              </a:spcBef>
              <a:spcAft>
                <a:spcPct val="0"/>
              </a:spcAft>
              <a:buSzPts val="1800"/>
              <a:buNone/>
              <a:defRPr sz="1800"/>
            </a:lvl4pPr>
            <a:lvl5pPr algn="ctr" lvl="4">
              <a:lnSpc>
                <a:spcPct val="100000"/>
              </a:lnSpc>
              <a:spcBef>
                <a:spcPct val="0"/>
              </a:spcBef>
              <a:spcAft>
                <a:spcPct val="0"/>
              </a:spcAft>
              <a:buSzPts val="1800"/>
              <a:buNone/>
              <a:defRPr sz="1800"/>
            </a:lvl5pPr>
            <a:lvl6pPr algn="ctr" lvl="5">
              <a:lnSpc>
                <a:spcPct val="100000"/>
              </a:lnSpc>
              <a:spcBef>
                <a:spcPct val="0"/>
              </a:spcBef>
              <a:spcAft>
                <a:spcPct val="0"/>
              </a:spcAft>
              <a:buSzPts val="1800"/>
              <a:buNone/>
              <a:defRPr sz="1800"/>
            </a:lvl6pPr>
            <a:lvl7pPr algn="ctr" lvl="6">
              <a:lnSpc>
                <a:spcPct val="100000"/>
              </a:lnSpc>
              <a:spcBef>
                <a:spcPct val="0"/>
              </a:spcBef>
              <a:spcAft>
                <a:spcPct val="0"/>
              </a:spcAft>
              <a:buSzPts val="1800"/>
              <a:buNone/>
              <a:defRPr sz="1800"/>
            </a:lvl7pPr>
            <a:lvl8pPr algn="ctr" lvl="7">
              <a:lnSpc>
                <a:spcPct val="100000"/>
              </a:lnSpc>
              <a:spcBef>
                <a:spcPct val="0"/>
              </a:spcBef>
              <a:spcAft>
                <a:spcPct val="0"/>
              </a:spcAft>
              <a:buSzPts val="1800"/>
              <a:buNone/>
              <a:defRPr sz="1800"/>
            </a:lvl8pPr>
            <a:lvl9pPr algn="ctr" lvl="8">
              <a:lnSpc>
                <a:spcPct val="100000"/>
              </a:lnSpc>
              <a:spcBef>
                <a:spcPct val="0"/>
              </a:spcBef>
              <a:spcAft>
                <a:spcPct val="0"/>
              </a:spcAft>
              <a:buSzPts val="1800"/>
              <a:buNone/>
              <a:defRPr sz="1800"/>
            </a:lvl9pPr>
          </a:lstStyle>
          <a:p/>
        </p:txBody>
      </p:sp>
      <p:pic>
        <p:nvPicPr>
          <p:cNvPr id="2097209" name="Google Shape;12;p2"/>
          <p:cNvPicPr preferRelativeResize="0">
            <a:picLocks/>
          </p:cNvPicPr>
          <p:nvPr/>
        </p:nvPicPr>
        <p:blipFill>
          <a:blip xmlns:r="http://schemas.openxmlformats.org/officeDocument/2006/relationships" r:embed="rId2"/>
          <a:srcRect l="4739" t="8663" r="4467" b="7139"/>
          <a:stretch>
            <a:fillRect/>
          </a:stretch>
        </p:blipFill>
        <p:spPr>
          <a:xfrm>
            <a:off x="-815750" y="1456675"/>
            <a:ext cx="1640100" cy="1477500"/>
          </a:xfrm>
          <a:prstGeom prst="ellipse"/>
          <a:noFill/>
          <a:ln>
            <a:noFill/>
          </a:ln>
        </p:spPr>
      </p:pic>
      <p:sp>
        <p:nvSpPr>
          <p:cNvPr id="1048722" name="Google Shape;13;p2"/>
          <p:cNvSpPr/>
          <p:nvPr/>
        </p:nvSpPr>
        <p:spPr>
          <a:xfrm>
            <a:off x="8637407" y="17547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23" name="Google Shape;14;p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08" name="Google Shape;15;p2"/>
          <p:cNvGrpSpPr/>
          <p:nvPr/>
        </p:nvGrpSpPr>
        <p:grpSpPr>
          <a:xfrm>
            <a:off x="-230968" y="3806436"/>
            <a:ext cx="957148" cy="298260"/>
            <a:chOff x="-336206" y="2914099"/>
            <a:chExt cx="957148" cy="298260"/>
          </a:xfrm>
        </p:grpSpPr>
        <p:sp>
          <p:nvSpPr>
            <p:cNvPr id="1048724" name="Google Shape;16;p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25" name="Google Shape;17;p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26" name="Google Shape;18;p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09" name="Google Shape;19;p2"/>
          <p:cNvGrpSpPr/>
          <p:nvPr/>
        </p:nvGrpSpPr>
        <p:grpSpPr>
          <a:xfrm>
            <a:off x="7859828" y="2809915"/>
            <a:ext cx="957181" cy="296392"/>
            <a:chOff x="7707428" y="2428915"/>
            <a:chExt cx="957181" cy="296392"/>
          </a:xfrm>
        </p:grpSpPr>
        <p:sp>
          <p:nvSpPr>
            <p:cNvPr id="1048727" name="Google Shape;20;p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28" name="Google Shape;21;p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29" name="Google Shape;22;p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210" name="Google Shape;23;p2"/>
          <p:cNvPicPr preferRelativeResize="0">
            <a:picLocks/>
          </p:cNvPicPr>
          <p:nvPr/>
        </p:nvPicPr>
        <p:blipFill>
          <a:blip xmlns:r="http://schemas.openxmlformats.org/officeDocument/2006/relationships" r:embed="rId3"/>
          <a:stretch>
            <a:fillRect/>
          </a:stretch>
        </p:blipFill>
        <p:spPr>
          <a:xfrm>
            <a:off x="7459541" y="-1080913"/>
            <a:ext cx="2558400" cy="2636100"/>
          </a:xfrm>
          <a:prstGeom prst="ellipse"/>
          <a:noFill/>
          <a:ln>
            <a:noFill/>
          </a:ln>
        </p:spPr>
      </p:pic>
      <p:pic>
        <p:nvPicPr>
          <p:cNvPr id="2097211" name="Google Shape;24;p2"/>
          <p:cNvPicPr preferRelativeResize="0">
            <a:picLocks/>
          </p:cNvPicPr>
          <p:nvPr/>
        </p:nvPicPr>
        <p:blipFill>
          <a:blip xmlns:r="http://schemas.openxmlformats.org/officeDocument/2006/relationships" r:embed="rId4"/>
          <a:stretch>
            <a:fillRect/>
          </a:stretch>
        </p:blipFill>
        <p:spPr>
          <a:xfrm>
            <a:off x="4454767" y="-1080921"/>
            <a:ext cx="1726366" cy="1477516"/>
          </a:xfrm>
          <a:prstGeom prst="rect"/>
          <a:noFill/>
          <a:ln>
            <a:noFill/>
          </a:ln>
        </p:spPr>
      </p:pic>
      <p:pic>
        <p:nvPicPr>
          <p:cNvPr id="2097212" name="Google Shape;25;p2"/>
          <p:cNvPicPr preferRelativeResize="0">
            <a:picLocks/>
          </p:cNvPicPr>
          <p:nvPr/>
        </p:nvPicPr>
        <p:blipFill>
          <a:blip xmlns:r="http://schemas.openxmlformats.org/officeDocument/2006/relationships" r:embed="rId5"/>
          <a:srcRect l="6768" t="5604" b="3700"/>
          <a:stretch>
            <a:fillRect/>
          </a:stretch>
        </p:blipFill>
        <p:spPr>
          <a:xfrm>
            <a:off x="7567825" y="3087250"/>
            <a:ext cx="3291600" cy="2891650"/>
          </a:xfrm>
          <a:prstGeom prst="rect"/>
          <a:noFill/>
          <a:ln>
            <a:noFill/>
          </a:ln>
        </p:spPr>
      </p:pic>
      <p:pic>
        <p:nvPicPr>
          <p:cNvPr id="2097213" name="Google Shape;26;p2"/>
          <p:cNvPicPr preferRelativeResize="0">
            <a:picLocks/>
          </p:cNvPicPr>
          <p:nvPr/>
        </p:nvPicPr>
        <p:blipFill>
          <a:blip xmlns:r="http://schemas.openxmlformats.org/officeDocument/2006/relationships" r:embed="rId6"/>
          <a:stretch>
            <a:fillRect/>
          </a:stretch>
        </p:blipFill>
        <p:spPr>
          <a:xfrm>
            <a:off x="2392501" y="4745673"/>
            <a:ext cx="1393958" cy="1200100"/>
          </a:xfrm>
          <a:prstGeom prst="rect"/>
          <a:noFill/>
          <a:ln>
            <a:noFill/>
          </a:ln>
        </p:spPr>
      </p:pic>
      <p:pic>
        <p:nvPicPr>
          <p:cNvPr id="2097214" name="Google Shape;27;p2"/>
          <p:cNvPicPr preferRelativeResize="0">
            <a:picLocks/>
          </p:cNvPicPr>
          <p:nvPr/>
        </p:nvPicPr>
        <p:blipFill>
          <a:blip xmlns:r="http://schemas.openxmlformats.org/officeDocument/2006/relationships" r:embed="rId7"/>
          <a:srcRect l="30075" t="29952" r="20661" b="16387"/>
          <a:stretch>
            <a:fillRect/>
          </a:stretch>
        </p:blipFill>
        <p:spPr>
          <a:xfrm>
            <a:off x="1474875" y="4021013"/>
            <a:ext cx="365700" cy="402300"/>
          </a:xfrm>
          <a:prstGeom prst="ellipse"/>
          <a:noFill/>
          <a:ln>
            <a:noFill/>
          </a:ln>
        </p:spPr>
      </p:pic>
      <p:pic>
        <p:nvPicPr>
          <p:cNvPr id="2097215" name="Google Shape;28;p2"/>
          <p:cNvPicPr preferRelativeResize="0">
            <a:picLocks/>
          </p:cNvPicPr>
          <p:nvPr/>
        </p:nvPicPr>
        <p:blipFill>
          <a:blip xmlns:r="http://schemas.openxmlformats.org/officeDocument/2006/relationships" r:embed="rId2"/>
          <a:srcRect l="4739" t="8663" r="4467" b="7139"/>
          <a:stretch>
            <a:fillRect/>
          </a:stretch>
        </p:blipFill>
        <p:spPr>
          <a:xfrm>
            <a:off x="-944162" y="4340713"/>
            <a:ext cx="2231100" cy="2010000"/>
          </a:xfrm>
          <a:prstGeom prst="ellipse"/>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264" name="Shape 29"/>
        <p:cNvGrpSpPr/>
        <p:nvPr/>
      </p:nvGrpSpPr>
      <p:grpSpPr>
        <a:xfrm>
          <a:off x="0" y="0"/>
          <a:ext cx="0" cy="0"/>
          <a:chOff x="0" y="0"/>
          <a:chExt cx="0" cy="0"/>
        </a:xfrm>
      </p:grpSpPr>
      <p:pic>
        <p:nvPicPr>
          <p:cNvPr id="2097279" name="Google Shape;30;p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280" name="Google Shape;31;p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281" name="Google Shape;32;p3"/>
          <p:cNvPicPr preferRelativeResize="0">
            <a:picLocks/>
          </p:cNvPicPr>
          <p:nvPr/>
        </p:nvPicPr>
        <p:blipFill>
          <a:blip xmlns:r="http://schemas.openxmlformats.org/officeDocument/2006/relationships" r:embed="rId3"/>
          <a:srcRect l="4739" t="8663" r="4467" b="7139"/>
          <a:stretch>
            <a:fillRect/>
          </a:stretch>
        </p:blipFill>
        <p:spPr>
          <a:xfrm flipH="1">
            <a:off x="622275" y="4468725"/>
            <a:ext cx="1458000" cy="1313700"/>
          </a:xfrm>
          <a:prstGeom prst="ellipse"/>
          <a:noFill/>
          <a:ln>
            <a:noFill/>
          </a:ln>
        </p:spPr>
      </p:pic>
      <p:grpSp>
        <p:nvGrpSpPr>
          <p:cNvPr id="265" name="Google Shape;33;p3"/>
          <p:cNvGrpSpPr/>
          <p:nvPr/>
        </p:nvGrpSpPr>
        <p:grpSpPr>
          <a:xfrm flipH="1">
            <a:off x="7618280" y="1241126"/>
            <a:ext cx="1269083" cy="395433"/>
            <a:chOff x="-336206" y="2914099"/>
            <a:chExt cx="957148" cy="298260"/>
          </a:xfrm>
        </p:grpSpPr>
        <p:sp>
          <p:nvSpPr>
            <p:cNvPr id="1048888" name="Google Shape;34;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89" name="Google Shape;35;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90" name="Google Shape;36;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8891" name="Google Shape;37;p3"/>
          <p:cNvSpPr/>
          <p:nvPr/>
        </p:nvSpPr>
        <p:spPr>
          <a:xfrm flipH="1">
            <a:off x="7920175"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66" name="Google Shape;38;p3"/>
          <p:cNvGrpSpPr/>
          <p:nvPr/>
        </p:nvGrpSpPr>
        <p:grpSpPr>
          <a:xfrm flipH="1">
            <a:off x="-188195" y="3627664"/>
            <a:ext cx="1269083" cy="395433"/>
            <a:chOff x="-336206" y="2914099"/>
            <a:chExt cx="957148" cy="298260"/>
          </a:xfrm>
        </p:grpSpPr>
        <p:sp>
          <p:nvSpPr>
            <p:cNvPr id="1048892" name="Google Shape;39;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93" name="Google Shape;40;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94" name="Google Shape;41;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8895" name="Google Shape;42;p3"/>
          <p:cNvSpPr txBox="1">
            <a:spLocks noGrp="1"/>
          </p:cNvSpPr>
          <p:nvPr>
            <p:ph type="title"/>
          </p:nvPr>
        </p:nvSpPr>
        <p:spPr>
          <a:xfrm>
            <a:off x="3382725" y="2089025"/>
            <a:ext cx="3633900" cy="606000"/>
          </a:xfrm>
          <a:prstGeom prst="rect"/>
        </p:spPr>
        <p:txBody>
          <a:bodyPr anchor="ctr" anchorCtr="0" bIns="91425" lIns="91425" rIns="91425" spcFirstLastPara="1" tIns="91425" wrap="square">
            <a:noAutofit/>
          </a:bodyPr>
          <a:lstStyle>
            <a:lvl1pPr algn="l" lvl="0">
              <a:spcBef>
                <a:spcPct val="0"/>
              </a:spcBef>
              <a:spcAft>
                <a:spcPct val="0"/>
              </a:spcAft>
              <a:buSzPts val="3600"/>
              <a:buNone/>
              <a:defRPr sz="4500">
                <a:solidFill>
                  <a:schemeClr val="accent3"/>
                </a:solidFill>
              </a:defRPr>
            </a:lvl1pPr>
            <a:lvl2pPr algn="ctr" lvl="1">
              <a:spcBef>
                <a:spcPct val="0"/>
              </a:spcBef>
              <a:spcAft>
                <a:spcPct val="0"/>
              </a:spcAft>
              <a:buSzPts val="3600"/>
              <a:buNone/>
              <a:defRPr sz="3600"/>
            </a:lvl2pPr>
            <a:lvl3pPr algn="ctr" lvl="2">
              <a:spcBef>
                <a:spcPct val="0"/>
              </a:spcBef>
              <a:spcAft>
                <a:spcPct val="0"/>
              </a:spcAft>
              <a:buSzPts val="3600"/>
              <a:buNone/>
              <a:defRPr sz="3600"/>
            </a:lvl3pPr>
            <a:lvl4pPr algn="ctr" lvl="3">
              <a:spcBef>
                <a:spcPct val="0"/>
              </a:spcBef>
              <a:spcAft>
                <a:spcPct val="0"/>
              </a:spcAft>
              <a:buSzPts val="3600"/>
              <a:buNone/>
              <a:defRPr sz="3600"/>
            </a:lvl4pPr>
            <a:lvl5pPr algn="ctr" lvl="4">
              <a:spcBef>
                <a:spcPct val="0"/>
              </a:spcBef>
              <a:spcAft>
                <a:spcPct val="0"/>
              </a:spcAft>
              <a:buSzPts val="3600"/>
              <a:buNone/>
              <a:defRPr sz="3600"/>
            </a:lvl5pPr>
            <a:lvl6pPr algn="ctr" lvl="5">
              <a:spcBef>
                <a:spcPct val="0"/>
              </a:spcBef>
              <a:spcAft>
                <a:spcPct val="0"/>
              </a:spcAft>
              <a:buSzPts val="3600"/>
              <a:buNone/>
              <a:defRPr sz="3600"/>
            </a:lvl6pPr>
            <a:lvl7pPr algn="ctr" lvl="6">
              <a:spcBef>
                <a:spcPct val="0"/>
              </a:spcBef>
              <a:spcAft>
                <a:spcPct val="0"/>
              </a:spcAft>
              <a:buSzPts val="3600"/>
              <a:buNone/>
              <a:defRPr sz="3600"/>
            </a:lvl7pPr>
            <a:lvl8pPr algn="ctr" lvl="7">
              <a:spcBef>
                <a:spcPct val="0"/>
              </a:spcBef>
              <a:spcAft>
                <a:spcPct val="0"/>
              </a:spcAft>
              <a:buSzPts val="3600"/>
              <a:buNone/>
              <a:defRPr sz="3600"/>
            </a:lvl8pPr>
            <a:lvl9pPr algn="ctr" lvl="8">
              <a:spcBef>
                <a:spcPct val="0"/>
              </a:spcBef>
              <a:spcAft>
                <a:spcPct val="0"/>
              </a:spcAft>
              <a:buSzPts val="3600"/>
              <a:buNone/>
              <a:defRPr sz="3600"/>
            </a:lvl9pPr>
          </a:lstStyle>
          <a:p/>
        </p:txBody>
      </p:sp>
      <p:sp>
        <p:nvSpPr>
          <p:cNvPr id="1048896" name="Google Shape;43;p3"/>
          <p:cNvSpPr txBox="1">
            <a:spLocks noGrp="1"/>
          </p:cNvSpPr>
          <p:nvPr>
            <p:ph type="title" idx="2" hasCustomPrompt="1"/>
          </p:nvPr>
        </p:nvSpPr>
        <p:spPr>
          <a:xfrm>
            <a:off x="1626364" y="2131409"/>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48897" name="Google Shape;44;p3"/>
          <p:cNvSpPr txBox="1">
            <a:spLocks noGrp="1"/>
          </p:cNvSpPr>
          <p:nvPr>
            <p:ph type="subTitle" idx="1"/>
          </p:nvPr>
        </p:nvSpPr>
        <p:spPr>
          <a:xfrm>
            <a:off x="3382725" y="2695125"/>
            <a:ext cx="3371700" cy="7323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46" name="Shape 45"/>
        <p:cNvGrpSpPr/>
        <p:nvPr/>
      </p:nvGrpSpPr>
      <p:grpSpPr>
        <a:xfrm>
          <a:off x="0" y="0"/>
          <a:ext cx="0" cy="0"/>
          <a:chOff x="0" y="0"/>
          <a:chExt cx="0" cy="0"/>
        </a:xfrm>
      </p:grpSpPr>
      <p:pic>
        <p:nvPicPr>
          <p:cNvPr id="2097172" name="Google Shape;46;p4"/>
          <p:cNvPicPr preferRelativeResize="0">
            <a:picLocks/>
          </p:cNvPicPr>
          <p:nvPr/>
        </p:nvPicPr>
        <p:blipFill>
          <a:blip xmlns:r="http://schemas.openxmlformats.org/officeDocument/2006/relationships" r:embed="rId1"/>
          <a:srcRect l="6768" t="5604" b="3700"/>
          <a:stretch>
            <a:fillRect/>
          </a:stretch>
        </p:blipFill>
        <p:spPr>
          <a:xfrm rot="10800000" flipH="1">
            <a:off x="7567825" y="-1073098"/>
            <a:ext cx="2879100" cy="2529300"/>
          </a:xfrm>
          <a:prstGeom prst="ellipse"/>
          <a:noFill/>
          <a:ln>
            <a:noFill/>
          </a:ln>
        </p:spPr>
      </p:pic>
      <p:pic>
        <p:nvPicPr>
          <p:cNvPr id="2097173" name="Google Shape;47;p4"/>
          <p:cNvPicPr preferRelativeResize="0">
            <a:picLocks/>
          </p:cNvPicPr>
          <p:nvPr/>
        </p:nvPicPr>
        <p:blipFill>
          <a:blip xmlns:r="http://schemas.openxmlformats.org/officeDocument/2006/relationships" r:embed="rId2"/>
          <a:srcRect l="5946" r="2141" b="10825"/>
          <a:stretch>
            <a:fillRect/>
          </a:stretch>
        </p:blipFill>
        <p:spPr>
          <a:xfrm rot="10800000" flipH="1">
            <a:off x="-2054000" y="3475600"/>
            <a:ext cx="3388050" cy="2683600"/>
          </a:xfrm>
          <a:prstGeom prst="rect"/>
          <a:noFill/>
          <a:ln>
            <a:noFill/>
          </a:ln>
        </p:spPr>
      </p:pic>
      <p:sp>
        <p:nvSpPr>
          <p:cNvPr id="1048631" name="Google Shape;48;p4"/>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8632" name="Google Shape;49;p4"/>
          <p:cNvSpPr txBox="1">
            <a:spLocks noGrp="1"/>
          </p:cNvSpPr>
          <p:nvPr>
            <p:ph type="body" idx="1"/>
          </p:nvPr>
        </p:nvSpPr>
        <p:spPr>
          <a:xfrm>
            <a:off x="720000" y="1152475"/>
            <a:ext cx="7704000" cy="3416400"/>
          </a:xfrm>
          <a:prstGeom prst="rect"/>
        </p:spPr>
        <p:txBody>
          <a:bodyPr anchor="t" anchorCtr="0" bIns="91425" lIns="91425" rIns="91425" spcFirstLastPara="1" tIns="91425" wrap="square">
            <a:noAutofit/>
          </a:bodyPr>
          <a:lstStyle>
            <a:lvl1pPr indent="-304800" lvl="0" marL="457200" rtl="0">
              <a:lnSpc>
                <a:spcPct val="115000"/>
              </a:lnSpc>
              <a:spcBef>
                <a:spcPct val="0"/>
              </a:spcBef>
              <a:spcAft>
                <a:spcPct val="0"/>
              </a:spcAft>
              <a:buClr>
                <a:srgbClr val="656F9B"/>
              </a:buClr>
              <a:buSzPts val="1200"/>
              <a:buAutoNum type="arabicPeriod"/>
              <a:defRPr sz="1250"/>
            </a:lvl1pPr>
            <a:lvl2pPr indent="-304800" lvl="1" marL="914400" rtl="0">
              <a:lnSpc>
                <a:spcPct val="115000"/>
              </a:lnSpc>
              <a:spcBef>
                <a:spcPct val="0"/>
              </a:spcBef>
              <a:spcAft>
                <a:spcPct val="0"/>
              </a:spcAft>
              <a:buClr>
                <a:srgbClr val="434343"/>
              </a:buClr>
              <a:buSzPts val="1200"/>
              <a:buFont typeface="Roboto Condensed Light"/>
              <a:buAutoNum type="alphaLcPeriod"/>
            </a:lvl2pPr>
            <a:lvl3pPr indent="-304800" lvl="2" marL="1371600" rtl="0">
              <a:lnSpc>
                <a:spcPct val="115000"/>
              </a:lnSpc>
              <a:spcBef>
                <a:spcPct val="0"/>
              </a:spcBef>
              <a:spcAft>
                <a:spcPct val="0"/>
              </a:spcAft>
              <a:buClr>
                <a:srgbClr val="434343"/>
              </a:buClr>
              <a:buSzPts val="1200"/>
              <a:buFont typeface="Roboto Condensed Light"/>
              <a:buAutoNum type="romanLcPeriod"/>
            </a:lvl3pPr>
            <a:lvl4pPr indent="-304800" lvl="3" marL="1828800" rtl="0">
              <a:lnSpc>
                <a:spcPct val="115000"/>
              </a:lnSpc>
              <a:spcBef>
                <a:spcPct val="0"/>
              </a:spcBef>
              <a:spcAft>
                <a:spcPct val="0"/>
              </a:spcAft>
              <a:buClr>
                <a:srgbClr val="434343"/>
              </a:buClr>
              <a:buSzPts val="1200"/>
              <a:buFont typeface="Roboto Condensed Light"/>
              <a:buAutoNum type="arabicPeriod"/>
            </a:lvl4pPr>
            <a:lvl5pPr indent="-304800" lvl="4" marL="2286000" rtl="0">
              <a:lnSpc>
                <a:spcPct val="115000"/>
              </a:lnSpc>
              <a:spcBef>
                <a:spcPct val="0"/>
              </a:spcBef>
              <a:spcAft>
                <a:spcPct val="0"/>
              </a:spcAft>
              <a:buClr>
                <a:srgbClr val="434343"/>
              </a:buClr>
              <a:buSzPts val="1200"/>
              <a:buFont typeface="Roboto Condensed Light"/>
              <a:buAutoNum type="alphaLcPeriod"/>
            </a:lvl5pPr>
            <a:lvl6pPr indent="-304800" lvl="5" marL="2743200" rtl="0">
              <a:lnSpc>
                <a:spcPct val="115000"/>
              </a:lnSpc>
              <a:spcBef>
                <a:spcPct val="0"/>
              </a:spcBef>
              <a:spcAft>
                <a:spcPct val="0"/>
              </a:spcAft>
              <a:buClr>
                <a:srgbClr val="434343"/>
              </a:buClr>
              <a:buSzPts val="1200"/>
              <a:buFont typeface="Roboto Condensed Light"/>
              <a:buAutoNum type="romanLcPeriod"/>
            </a:lvl6pPr>
            <a:lvl7pPr indent="-304800" lvl="6" marL="3200400" rtl="0">
              <a:lnSpc>
                <a:spcPct val="115000"/>
              </a:lnSpc>
              <a:spcBef>
                <a:spcPct val="0"/>
              </a:spcBef>
              <a:spcAft>
                <a:spcPct val="0"/>
              </a:spcAft>
              <a:buClr>
                <a:srgbClr val="434343"/>
              </a:buClr>
              <a:buSzPts val="1200"/>
              <a:buFont typeface="Roboto Condensed Light"/>
              <a:buAutoNum type="arabicPeriod"/>
            </a:lvl7pPr>
            <a:lvl8pPr indent="-304800" lvl="7" marL="3657600" rtl="0">
              <a:lnSpc>
                <a:spcPct val="115000"/>
              </a:lnSpc>
              <a:spcBef>
                <a:spcPct val="0"/>
              </a:spcBef>
              <a:spcAft>
                <a:spcPct val="0"/>
              </a:spcAft>
              <a:buClr>
                <a:srgbClr val="434343"/>
              </a:buClr>
              <a:buSzPts val="1200"/>
              <a:buFont typeface="Roboto Condensed Light"/>
              <a:buAutoNum type="alphaLcPeriod"/>
            </a:lvl8pPr>
            <a:lvl9pPr indent="-304800" lvl="8" marL="4114800" rtl="0">
              <a:lnSpc>
                <a:spcPct val="115000"/>
              </a:lnSpc>
              <a:spcBef>
                <a:spcPct val="0"/>
              </a:spcBef>
              <a:spcAft>
                <a:spcPct val="0"/>
              </a:spcAft>
              <a:buClr>
                <a:srgbClr val="434343"/>
              </a:buClr>
              <a:buSzPts val="1200"/>
              <a:buFont typeface="Roboto Condensed Light"/>
              <a:buAutoNum type="romanLcPeriod"/>
            </a:lvl9pPr>
          </a:lstStyle>
          <a:p/>
        </p:txBody>
      </p:sp>
      <p:pic>
        <p:nvPicPr>
          <p:cNvPr id="2097174" name="Google Shape;50;p4"/>
          <p:cNvPicPr preferRelativeResize="0">
            <a:picLocks/>
          </p:cNvPicPr>
          <p:nvPr/>
        </p:nvPicPr>
        <p:blipFill>
          <a:blip xmlns:r="http://schemas.openxmlformats.org/officeDocument/2006/relationships" r:embed="rId3"/>
          <a:srcRect l="4739" t="8663" r="4467" b="7139"/>
          <a:stretch>
            <a:fillRect/>
          </a:stretch>
        </p:blipFill>
        <p:spPr>
          <a:xfrm rot="10800000" flipH="1">
            <a:off x="8600173" y="1764748"/>
            <a:ext cx="1791600" cy="1614000"/>
          </a:xfrm>
          <a:prstGeom prst="ellipse"/>
          <a:noFill/>
          <a:ln>
            <a:noFill/>
          </a:ln>
        </p:spPr>
      </p:pic>
      <p:sp>
        <p:nvSpPr>
          <p:cNvPr id="1048633" name="Google Shape;51;p4"/>
          <p:cNvSpPr/>
          <p:nvPr/>
        </p:nvSpPr>
        <p:spPr>
          <a:xfrm rot="10800000" flipH="1">
            <a:off x="8737220" y="109812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34" name="Google Shape;52;p4"/>
          <p:cNvSpPr/>
          <p:nvPr/>
        </p:nvSpPr>
        <p:spPr>
          <a:xfrm rot="10800000" flipH="1">
            <a:off x="1902311" y="127392"/>
            <a:ext cx="182881" cy="182879"/>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147" name="Google Shape;53;p4"/>
          <p:cNvGrpSpPr/>
          <p:nvPr/>
        </p:nvGrpSpPr>
        <p:grpSpPr>
          <a:xfrm>
            <a:off x="236532" y="3687161"/>
            <a:ext cx="957148" cy="298260"/>
            <a:chOff x="-336206" y="2914099"/>
            <a:chExt cx="957148" cy="298260"/>
          </a:xfrm>
        </p:grpSpPr>
        <p:sp>
          <p:nvSpPr>
            <p:cNvPr id="1048635" name="Google Shape;54;p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36" name="Google Shape;55;p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37" name="Google Shape;56;p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148" name="Google Shape;57;p4"/>
          <p:cNvGrpSpPr/>
          <p:nvPr/>
        </p:nvGrpSpPr>
        <p:grpSpPr>
          <a:xfrm rot="10800000" flipH="1">
            <a:off x="7341453" y="583181"/>
            <a:ext cx="957181" cy="296392"/>
            <a:chOff x="7707428" y="2428915"/>
            <a:chExt cx="957181" cy="296392"/>
          </a:xfrm>
        </p:grpSpPr>
        <p:sp>
          <p:nvSpPr>
            <p:cNvPr id="1048638" name="Google Shape;58;p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39" name="Google Shape;59;p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40" name="Google Shape;60;p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175" name="Google Shape;61;p4"/>
          <p:cNvPicPr preferRelativeResize="0">
            <a:picLocks/>
          </p:cNvPicPr>
          <p:nvPr/>
        </p:nvPicPr>
        <p:blipFill>
          <a:blip xmlns:r="http://schemas.openxmlformats.org/officeDocument/2006/relationships" r:embed="rId4"/>
          <a:stretch>
            <a:fillRect/>
          </a:stretch>
        </p:blipFill>
        <p:spPr>
          <a:xfrm rot="10800000" flipH="1">
            <a:off x="7833374" y="3687150"/>
            <a:ext cx="2193600" cy="2260500"/>
          </a:xfrm>
          <a:prstGeom prst="ellipse"/>
          <a:noFill/>
          <a:ln>
            <a:noFill/>
          </a:ln>
        </p:spPr>
      </p:pic>
      <p:pic>
        <p:nvPicPr>
          <p:cNvPr id="2097176" name="Google Shape;62;p4"/>
          <p:cNvPicPr preferRelativeResize="0">
            <a:picLocks/>
          </p:cNvPicPr>
          <p:nvPr/>
        </p:nvPicPr>
        <p:blipFill>
          <a:blip xmlns:r="http://schemas.openxmlformats.org/officeDocument/2006/relationships" r:embed="rId5"/>
          <a:stretch>
            <a:fillRect/>
          </a:stretch>
        </p:blipFill>
        <p:spPr>
          <a:xfrm rot="10800000" flipH="1">
            <a:off x="2813250" y="-889826"/>
            <a:ext cx="1298500" cy="1117900"/>
          </a:xfrm>
          <a:prstGeom prst="rect"/>
          <a:noFill/>
          <a:ln>
            <a:noFill/>
          </a:ln>
        </p:spPr>
      </p:pic>
      <p:pic>
        <p:nvPicPr>
          <p:cNvPr id="2097177" name="Google Shape;63;p4"/>
          <p:cNvPicPr preferRelativeResize="0">
            <a:picLocks/>
          </p:cNvPicPr>
          <p:nvPr/>
        </p:nvPicPr>
        <p:blipFill>
          <a:blip xmlns:r="http://schemas.openxmlformats.org/officeDocument/2006/relationships" r:embed="rId6"/>
          <a:srcRect l="30075" t="29952" r="20661" b="16387"/>
          <a:stretch>
            <a:fillRect/>
          </a:stretch>
        </p:blipFill>
        <p:spPr>
          <a:xfrm rot="10800000" flipH="1">
            <a:off x="6105500" y="4616238"/>
            <a:ext cx="365700" cy="402300"/>
          </a:xfrm>
          <a:prstGeom prst="ellipse"/>
          <a:noFill/>
          <a:ln>
            <a:noFill/>
          </a:ln>
        </p:spPr>
      </p:pic>
      <p:pic>
        <p:nvPicPr>
          <p:cNvPr id="2097178" name="Google Shape;64;p4"/>
          <p:cNvPicPr preferRelativeResize="0">
            <a:picLocks/>
          </p:cNvPicPr>
          <p:nvPr/>
        </p:nvPicPr>
        <p:blipFill>
          <a:blip xmlns:r="http://schemas.openxmlformats.org/officeDocument/2006/relationships" r:embed="rId6"/>
          <a:srcRect l="30075" t="29952" r="20661" b="16387"/>
          <a:stretch>
            <a:fillRect/>
          </a:stretch>
        </p:blipFill>
        <p:spPr>
          <a:xfrm rot="10800000" flipH="1">
            <a:off x="178125" y="2150475"/>
            <a:ext cx="365700" cy="402300"/>
          </a:xfrm>
          <a:prstGeom prst="ellipse"/>
          <a:noFill/>
          <a:ln>
            <a:noFill/>
          </a:ln>
        </p:spPr>
      </p:pic>
      <p:sp>
        <p:nvSpPr>
          <p:cNvPr id="1048641" name="Google Shape;65;p4"/>
          <p:cNvSpPr/>
          <p:nvPr/>
        </p:nvSpPr>
        <p:spPr>
          <a:xfrm rot="10800000" flipH="1">
            <a:off x="1734086" y="4753968"/>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179" name="Google Shape;66;p4"/>
          <p:cNvPicPr preferRelativeResize="0">
            <a:picLocks/>
          </p:cNvPicPr>
          <p:nvPr/>
        </p:nvPicPr>
        <p:blipFill>
          <a:blip xmlns:r="http://schemas.openxmlformats.org/officeDocument/2006/relationships" r:embed="rId7"/>
          <a:stretch>
            <a:fillRect/>
          </a:stretch>
        </p:blipFill>
        <p:spPr>
          <a:xfrm>
            <a:off x="-887526" y="-1073100"/>
            <a:ext cx="2061775" cy="2374124"/>
          </a:xfrm>
          <a:prstGeom prst="rect"/>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506" name="Shape 67"/>
        <p:cNvGrpSpPr/>
        <p:nvPr/>
      </p:nvGrpSpPr>
      <p:grpSpPr>
        <a:xfrm>
          <a:off x="0" y="0"/>
          <a:ext cx="0" cy="0"/>
          <a:chOff x="0" y="0"/>
          <a:chExt cx="0" cy="0"/>
        </a:xfrm>
      </p:grpSpPr>
      <p:sp>
        <p:nvSpPr>
          <p:cNvPr id="1049476" name="Google Shape;68;p5"/>
          <p:cNvSpPr/>
          <p:nvPr/>
        </p:nvSpPr>
        <p:spPr>
          <a:xfrm rot="-500024">
            <a:off x="3861745" y="-1128661"/>
            <a:ext cx="6277802" cy="7217786"/>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p:txBody>
      </p:sp>
      <p:sp>
        <p:nvSpPr>
          <p:cNvPr id="1049477" name="Google Shape;69;p5"/>
          <p:cNvSpPr txBox="1">
            <a:spLocks noGrp="1"/>
          </p:cNvSpPr>
          <p:nvPr>
            <p:ph type="subTitle" idx="1"/>
          </p:nvPr>
        </p:nvSpPr>
        <p:spPr>
          <a:xfrm>
            <a:off x="1348500" y="2402425"/>
            <a:ext cx="2573400" cy="514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Clr>
                <a:schemeClr val="dk2"/>
              </a:buClr>
              <a:buSzPts val="2500"/>
              <a:buFont typeface="DM Serif Display"/>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p:txBody>
      </p:sp>
      <p:sp>
        <p:nvSpPr>
          <p:cNvPr id="1049478" name="Google Shape;70;p5"/>
          <p:cNvSpPr txBox="1">
            <a:spLocks noGrp="1"/>
          </p:cNvSpPr>
          <p:nvPr>
            <p:ph type="subTitle" idx="2"/>
          </p:nvPr>
        </p:nvSpPr>
        <p:spPr>
          <a:xfrm>
            <a:off x="5308175" y="1488100"/>
            <a:ext cx="25734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2500"/>
              <a:buFont typeface="DM Serif Display"/>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p:txBody>
      </p:sp>
      <p:sp>
        <p:nvSpPr>
          <p:cNvPr id="1049479" name="Google Shape;71;p5"/>
          <p:cNvSpPr txBox="1">
            <a:spLocks noGrp="1"/>
          </p:cNvSpPr>
          <p:nvPr>
            <p:ph type="subTitle" idx="3"/>
          </p:nvPr>
        </p:nvSpPr>
        <p:spPr>
          <a:xfrm>
            <a:off x="1348500" y="2917150"/>
            <a:ext cx="2573400" cy="11730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480" name="Google Shape;72;p5"/>
          <p:cNvSpPr txBox="1">
            <a:spLocks noGrp="1"/>
          </p:cNvSpPr>
          <p:nvPr>
            <p:ph type="subTitle" idx="4"/>
          </p:nvPr>
        </p:nvSpPr>
        <p:spPr>
          <a:xfrm>
            <a:off x="5308175" y="2002750"/>
            <a:ext cx="2573400" cy="11730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pic>
        <p:nvPicPr>
          <p:cNvPr id="2097529" name="Google Shape;73;p5"/>
          <p:cNvPicPr preferRelativeResize="0">
            <a:picLocks/>
          </p:cNvPicPr>
          <p:nvPr/>
        </p:nvPicPr>
        <p:blipFill>
          <a:blip xmlns:r="http://schemas.openxmlformats.org/officeDocument/2006/relationships" r:embed="rId1"/>
          <a:stretch>
            <a:fillRect/>
          </a:stretch>
        </p:blipFill>
        <p:spPr>
          <a:xfrm>
            <a:off x="715099" y="649738"/>
            <a:ext cx="1501749" cy="1729249"/>
          </a:xfrm>
          <a:prstGeom prst="rect"/>
          <a:noFill/>
          <a:ln>
            <a:noFill/>
          </a:ln>
        </p:spPr>
      </p:pic>
      <p:sp>
        <p:nvSpPr>
          <p:cNvPr id="1049481" name="Google Shape;74;p5"/>
          <p:cNvSpPr/>
          <p:nvPr/>
        </p:nvSpPr>
        <p:spPr>
          <a:xfrm>
            <a:off x="8526770" y="15455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82" name="Google Shape;75;p5"/>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07" name="Google Shape;76;p5"/>
          <p:cNvGrpSpPr/>
          <p:nvPr/>
        </p:nvGrpSpPr>
        <p:grpSpPr>
          <a:xfrm>
            <a:off x="-230968" y="3806436"/>
            <a:ext cx="957148" cy="298260"/>
            <a:chOff x="-336206" y="2914099"/>
            <a:chExt cx="957148" cy="298260"/>
          </a:xfrm>
        </p:grpSpPr>
        <p:sp>
          <p:nvSpPr>
            <p:cNvPr id="1049483" name="Google Shape;77;p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84" name="Google Shape;78;p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85" name="Google Shape;79;p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08" name="Google Shape;80;p5"/>
          <p:cNvGrpSpPr/>
          <p:nvPr/>
        </p:nvGrpSpPr>
        <p:grpSpPr>
          <a:xfrm>
            <a:off x="7950316" y="749277"/>
            <a:ext cx="957181" cy="296392"/>
            <a:chOff x="7707428" y="2428915"/>
            <a:chExt cx="957181" cy="296392"/>
          </a:xfrm>
        </p:grpSpPr>
        <p:sp>
          <p:nvSpPr>
            <p:cNvPr id="1049486" name="Google Shape;81;p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87" name="Google Shape;82;p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88" name="Google Shape;83;p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30" name="Google Shape;84;p5"/>
          <p:cNvPicPr preferRelativeResize="0">
            <a:picLocks/>
          </p:cNvPicPr>
          <p:nvPr/>
        </p:nvPicPr>
        <p:blipFill>
          <a:blip xmlns:r="http://schemas.openxmlformats.org/officeDocument/2006/relationships" r:embed="rId2"/>
          <a:stretch>
            <a:fillRect/>
          </a:stretch>
        </p:blipFill>
        <p:spPr>
          <a:xfrm>
            <a:off x="6147738" y="-463938"/>
            <a:ext cx="1160309" cy="998950"/>
          </a:xfrm>
          <a:prstGeom prst="rect"/>
          <a:noFill/>
          <a:ln>
            <a:noFill/>
          </a:ln>
        </p:spPr>
      </p:pic>
      <p:pic>
        <p:nvPicPr>
          <p:cNvPr id="2097531" name="Google Shape;85;p5"/>
          <p:cNvPicPr preferRelativeResize="0">
            <a:picLocks/>
          </p:cNvPicPr>
          <p:nvPr/>
        </p:nvPicPr>
        <p:blipFill>
          <a:blip xmlns:r="http://schemas.openxmlformats.org/officeDocument/2006/relationships" r:embed="rId3"/>
          <a:srcRect l="30075" t="29952" r="20661" b="16387"/>
          <a:stretch>
            <a:fillRect/>
          </a:stretch>
        </p:blipFill>
        <p:spPr>
          <a:xfrm>
            <a:off x="1611975" y="4669038"/>
            <a:ext cx="365700" cy="402300"/>
          </a:xfrm>
          <a:prstGeom prst="ellipse"/>
          <a:noFill/>
          <a:ln>
            <a:noFill/>
          </a:ln>
        </p:spPr>
      </p:pic>
      <p:pic>
        <p:nvPicPr>
          <p:cNvPr id="2097532" name="Google Shape;86;p5"/>
          <p:cNvPicPr preferRelativeResize="0">
            <a:picLocks/>
          </p:cNvPicPr>
          <p:nvPr/>
        </p:nvPicPr>
        <p:blipFill>
          <a:blip xmlns:r="http://schemas.openxmlformats.org/officeDocument/2006/relationships" r:embed="rId4"/>
          <a:stretch>
            <a:fillRect/>
          </a:stretch>
        </p:blipFill>
        <p:spPr>
          <a:xfrm>
            <a:off x="5854727" y="2704978"/>
            <a:ext cx="4495919" cy="3946924"/>
          </a:xfrm>
          <a:prstGeom prst="rect"/>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533" name="Shape 87"/>
        <p:cNvGrpSpPr/>
        <p:nvPr/>
      </p:nvGrpSpPr>
      <p:grpSpPr>
        <a:xfrm>
          <a:off x="0" y="0"/>
          <a:ext cx="0" cy="0"/>
          <a:chOff x="0" y="0"/>
          <a:chExt cx="0" cy="0"/>
        </a:xfrm>
      </p:grpSpPr>
      <p:grpSp>
        <p:nvGrpSpPr>
          <p:cNvPr id="534" name="Google Shape;88;p6"/>
          <p:cNvGrpSpPr/>
          <p:nvPr/>
        </p:nvGrpSpPr>
        <p:grpSpPr>
          <a:xfrm>
            <a:off x="-1694700" y="-1465675"/>
            <a:ext cx="11549550" cy="7260549"/>
            <a:chOff x="-1694700" y="-1465675"/>
            <a:chExt cx="11549550" cy="7260549"/>
          </a:xfrm>
        </p:grpSpPr>
        <p:pic>
          <p:nvPicPr>
            <p:cNvPr id="2097566" name="Google Shape;89;p6"/>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567" name="Google Shape;90;p6"/>
            <p:cNvPicPr preferRelativeResize="0">
              <a:picLocks/>
            </p:cNvPicPr>
            <p:nvPr/>
          </p:nvPicPr>
          <p:blipFill>
            <a:blip xmlns:r="http://schemas.openxmlformats.org/officeDocument/2006/relationships" r:embed="rId2"/>
            <a:srcRect l="4739" t="8663" r="4467" b="7139"/>
            <a:stretch>
              <a:fillRect/>
            </a:stretch>
          </p:blipFill>
          <p:spPr>
            <a:xfrm>
              <a:off x="8060550" y="3988223"/>
              <a:ext cx="1794300" cy="1616400"/>
            </a:xfrm>
            <a:prstGeom prst="ellipse"/>
            <a:noFill/>
            <a:ln>
              <a:noFill/>
            </a:ln>
          </p:spPr>
        </p:pic>
        <p:sp>
          <p:nvSpPr>
            <p:cNvPr id="1049556" name="Google Shape;91;p6"/>
            <p:cNvSpPr/>
            <p:nvPr/>
          </p:nvSpPr>
          <p:spPr>
            <a:xfrm>
              <a:off x="8576095" y="1348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35" name="Google Shape;92;p6"/>
            <p:cNvGrpSpPr/>
            <p:nvPr/>
          </p:nvGrpSpPr>
          <p:grpSpPr>
            <a:xfrm>
              <a:off x="-230968" y="3806436"/>
              <a:ext cx="957148" cy="298260"/>
              <a:chOff x="-336206" y="2914099"/>
              <a:chExt cx="957148" cy="298260"/>
            </a:xfrm>
          </p:grpSpPr>
          <p:sp>
            <p:nvSpPr>
              <p:cNvPr id="1049557" name="Google Shape;93;p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58" name="Google Shape;94;p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59" name="Google Shape;95;p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36" name="Google Shape;96;p6"/>
            <p:cNvGrpSpPr/>
            <p:nvPr/>
          </p:nvGrpSpPr>
          <p:grpSpPr>
            <a:xfrm>
              <a:off x="8198853" y="583177"/>
              <a:ext cx="957181" cy="296392"/>
              <a:chOff x="7707428" y="2428915"/>
              <a:chExt cx="957181" cy="296392"/>
            </a:xfrm>
          </p:grpSpPr>
          <p:sp>
            <p:nvSpPr>
              <p:cNvPr id="1049560" name="Google Shape;97;p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61" name="Google Shape;98;p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62" name="Google Shape;99;p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68" name="Google Shape;100;p6"/>
            <p:cNvPicPr preferRelativeResize="0">
              <a:picLocks/>
            </p:cNvPicPr>
            <p:nvPr/>
          </p:nvPicPr>
          <p:blipFill>
            <a:blip xmlns:r="http://schemas.openxmlformats.org/officeDocument/2006/relationships" r:embed="rId3"/>
            <a:stretch>
              <a:fillRect/>
            </a:stretch>
          </p:blipFill>
          <p:spPr>
            <a:xfrm>
              <a:off x="4818100" y="4795925"/>
              <a:ext cx="1160309" cy="998950"/>
            </a:xfrm>
            <a:prstGeom prst="rect"/>
            <a:noFill/>
            <a:ln>
              <a:noFill/>
            </a:ln>
          </p:spPr>
        </p:pic>
        <p:pic>
          <p:nvPicPr>
            <p:cNvPr id="2097569" name="Google Shape;101;p6"/>
            <p:cNvPicPr preferRelativeResize="0">
              <a:picLocks/>
            </p:cNvPicPr>
            <p:nvPr/>
          </p:nvPicPr>
          <p:blipFill>
            <a:blip xmlns:r="http://schemas.openxmlformats.org/officeDocument/2006/relationships" r:embed="rId4"/>
            <a:srcRect l="30075" t="29952" r="20661" b="16387"/>
            <a:stretch>
              <a:fillRect/>
            </a:stretch>
          </p:blipFill>
          <p:spPr>
            <a:xfrm>
              <a:off x="1127875" y="4669038"/>
              <a:ext cx="365700" cy="402300"/>
            </a:xfrm>
            <a:prstGeom prst="ellipse"/>
            <a:noFill/>
            <a:ln>
              <a:noFill/>
            </a:ln>
          </p:spPr>
        </p:pic>
      </p:grpSp>
      <p:sp>
        <p:nvSpPr>
          <p:cNvPr id="1049563" name="Google Shape;102;p6"/>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270" name="Shape 103"/>
        <p:cNvGrpSpPr/>
        <p:nvPr/>
      </p:nvGrpSpPr>
      <p:grpSpPr>
        <a:xfrm>
          <a:off x="0" y="0"/>
          <a:ext cx="0" cy="0"/>
          <a:chOff x="0" y="0"/>
          <a:chExt cx="0" cy="0"/>
        </a:xfrm>
      </p:grpSpPr>
      <p:pic>
        <p:nvPicPr>
          <p:cNvPr id="2097285" name="Google Shape;104;p7"/>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286" name="Google Shape;105;p7"/>
          <p:cNvPicPr preferRelativeResize="0">
            <a:picLocks/>
          </p:cNvPicPr>
          <p:nvPr/>
        </p:nvPicPr>
        <p:blipFill>
          <a:blip xmlns:r="http://schemas.openxmlformats.org/officeDocument/2006/relationships" r:embed="rId2"/>
          <a:srcRect l="4739" t="8663" r="4467" b="7139"/>
          <a:stretch>
            <a:fillRect/>
          </a:stretch>
        </p:blipFill>
        <p:spPr>
          <a:xfrm>
            <a:off x="7749325" y="-863862"/>
            <a:ext cx="2231100" cy="2010000"/>
          </a:xfrm>
          <a:prstGeom prst="ellipse"/>
          <a:noFill/>
          <a:ln>
            <a:noFill/>
          </a:ln>
        </p:spPr>
      </p:pic>
      <p:sp>
        <p:nvSpPr>
          <p:cNvPr id="1048906" name="Google Shape;106;p7"/>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71" name="Google Shape;107;p7"/>
          <p:cNvGrpSpPr/>
          <p:nvPr/>
        </p:nvGrpSpPr>
        <p:grpSpPr>
          <a:xfrm>
            <a:off x="-230968" y="3806436"/>
            <a:ext cx="957148" cy="298260"/>
            <a:chOff x="-336206" y="2914099"/>
            <a:chExt cx="957148" cy="298260"/>
          </a:xfrm>
        </p:grpSpPr>
        <p:sp>
          <p:nvSpPr>
            <p:cNvPr id="1048907" name="Google Shape;108;p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08" name="Google Shape;109;p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09" name="Google Shape;110;p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72" name="Google Shape;111;p7"/>
          <p:cNvGrpSpPr/>
          <p:nvPr/>
        </p:nvGrpSpPr>
        <p:grpSpPr>
          <a:xfrm>
            <a:off x="7884778" y="3883227"/>
            <a:ext cx="957181" cy="296392"/>
            <a:chOff x="7707428" y="2428915"/>
            <a:chExt cx="957181" cy="296392"/>
          </a:xfrm>
        </p:grpSpPr>
        <p:sp>
          <p:nvSpPr>
            <p:cNvPr id="1048910" name="Google Shape;112;p7"/>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11" name="Google Shape;113;p7"/>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12" name="Google Shape;114;p7"/>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287" name="Google Shape;115;p7"/>
          <p:cNvPicPr preferRelativeResize="0">
            <a:picLocks/>
          </p:cNvPicPr>
          <p:nvPr/>
        </p:nvPicPr>
        <p:blipFill>
          <a:blip xmlns:r="http://schemas.openxmlformats.org/officeDocument/2006/relationships" r:embed="rId3"/>
          <a:stretch>
            <a:fillRect/>
          </a:stretch>
        </p:blipFill>
        <p:spPr>
          <a:xfrm>
            <a:off x="3987292" y="-1080921"/>
            <a:ext cx="1726366" cy="1477516"/>
          </a:xfrm>
          <a:prstGeom prst="rect"/>
          <a:noFill/>
          <a:ln>
            <a:noFill/>
          </a:ln>
        </p:spPr>
      </p:pic>
      <p:pic>
        <p:nvPicPr>
          <p:cNvPr id="2097288" name="Google Shape;116;p7"/>
          <p:cNvPicPr preferRelativeResize="0">
            <a:picLocks/>
          </p:cNvPicPr>
          <p:nvPr/>
        </p:nvPicPr>
        <p:blipFill>
          <a:blip xmlns:r="http://schemas.openxmlformats.org/officeDocument/2006/relationships" r:embed="rId4"/>
          <a:stretch>
            <a:fillRect/>
          </a:stretch>
        </p:blipFill>
        <p:spPr>
          <a:xfrm>
            <a:off x="4921850" y="4493750"/>
            <a:ext cx="1160309" cy="998950"/>
          </a:xfrm>
          <a:prstGeom prst="rect"/>
          <a:noFill/>
          <a:ln>
            <a:noFill/>
          </a:ln>
        </p:spPr>
      </p:pic>
      <p:pic>
        <p:nvPicPr>
          <p:cNvPr id="2097289" name="Google Shape;117;p7"/>
          <p:cNvPicPr preferRelativeResize="0">
            <a:picLocks/>
          </p:cNvPicPr>
          <p:nvPr/>
        </p:nvPicPr>
        <p:blipFill>
          <a:blip xmlns:r="http://schemas.openxmlformats.org/officeDocument/2006/relationships" r:embed="rId5"/>
          <a:srcRect l="30075" t="29952" r="20661" b="16387"/>
          <a:stretch>
            <a:fillRect/>
          </a:stretch>
        </p:blipFill>
        <p:spPr>
          <a:xfrm>
            <a:off x="1611975" y="4669038"/>
            <a:ext cx="365700" cy="402300"/>
          </a:xfrm>
          <a:prstGeom prst="ellipse"/>
          <a:noFill/>
          <a:ln>
            <a:noFill/>
          </a:ln>
        </p:spPr>
      </p:pic>
      <p:sp>
        <p:nvSpPr>
          <p:cNvPr id="1048913" name="Google Shape;118;p7"/>
          <p:cNvSpPr txBox="1">
            <a:spLocks noGrp="1"/>
          </p:cNvSpPr>
          <p:nvPr>
            <p:ph type="title"/>
          </p:nvPr>
        </p:nvSpPr>
        <p:spPr>
          <a:xfrm>
            <a:off x="1024800" y="1034013"/>
            <a:ext cx="4359300" cy="572700"/>
          </a:xfrm>
          <a:prstGeom prst="rect"/>
        </p:spPr>
        <p:txBody>
          <a:bodyPr anchor="ctr" anchorCtr="0" bIns="91425" lIns="91425" rIns="91425" spcFirstLastPara="1" tIns="91425" wrap="square">
            <a:noAutofit/>
          </a:bodyPr>
          <a:lstStyle>
            <a:lvl1pPr algn="l" lvl="0" rtl="0">
              <a:spcBef>
                <a:spcPct val="0"/>
              </a:spcBef>
              <a:spcAft>
                <a:spcPct val="0"/>
              </a:spcAft>
              <a:buSzPts val="3500"/>
              <a:buNone/>
              <a:defRPr>
                <a:solidFill>
                  <a:schemeClr val="accent3"/>
                </a:solidFill>
              </a:defRPr>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8914" name="Google Shape;119;p7"/>
          <p:cNvSpPr txBox="1">
            <a:spLocks noGrp="1"/>
          </p:cNvSpPr>
          <p:nvPr>
            <p:ph type="body" idx="1"/>
          </p:nvPr>
        </p:nvSpPr>
        <p:spPr>
          <a:xfrm>
            <a:off x="1024800" y="1730788"/>
            <a:ext cx="4084500" cy="2531100"/>
          </a:xfrm>
          <a:prstGeom prst="rect"/>
        </p:spPr>
        <p:txBody>
          <a:bodyPr anchor="t" anchorCtr="0" bIns="91425" lIns="91425" rIns="91425" spcFirstLastPara="1" tIns="91425" wrap="square">
            <a:noAutofit/>
          </a:bodyPr>
          <a:lstStyle>
            <a:lvl1pPr indent="-304800" lvl="0" marL="457200" rtl="0">
              <a:spcBef>
                <a:spcPct val="0"/>
              </a:spcBef>
              <a:spcAft>
                <a:spcPct val="0"/>
              </a:spcAft>
              <a:buClr>
                <a:schemeClr val="accent3"/>
              </a:buClr>
              <a:buSzPts val="1200"/>
              <a:buFont typeface="Anaheim"/>
              <a:buChar char="●"/>
              <a:defRPr>
                <a:solidFill>
                  <a:srgbClr val="434343"/>
                </a:solidFill>
              </a:defRPr>
            </a:lvl1pPr>
            <a:lvl2pPr indent="-330200" lvl="1" marL="914400" rtl="0">
              <a:lnSpc>
                <a:spcPct val="115000"/>
              </a:lnSpc>
              <a:spcBef>
                <a:spcPct val="0"/>
              </a:spcBef>
              <a:spcAft>
                <a:spcPct val="0"/>
              </a:spcAft>
              <a:buClr>
                <a:srgbClr val="595959"/>
              </a:buClr>
              <a:buSzPts val="1600"/>
              <a:buFont typeface="Anaheim"/>
              <a:buChar char="○"/>
              <a:defRPr>
                <a:solidFill>
                  <a:srgbClr val="434343"/>
                </a:solidFill>
              </a:defRPr>
            </a:lvl2pPr>
            <a:lvl3pPr indent="-330200" lvl="2" marL="1371600" rtl="0">
              <a:lnSpc>
                <a:spcPct val="115000"/>
              </a:lnSpc>
              <a:spcBef>
                <a:spcPct val="0"/>
              </a:spcBef>
              <a:spcAft>
                <a:spcPct val="0"/>
              </a:spcAft>
              <a:buClr>
                <a:srgbClr val="595959"/>
              </a:buClr>
              <a:buSzPts val="1600"/>
              <a:buFont typeface="Anaheim"/>
              <a:buChar char="■"/>
              <a:defRPr>
                <a:solidFill>
                  <a:srgbClr val="434343"/>
                </a:solidFill>
              </a:defRPr>
            </a:lvl3pPr>
            <a:lvl4pPr indent="-330200" lvl="3" marL="1828800" rtl="0">
              <a:lnSpc>
                <a:spcPct val="115000"/>
              </a:lnSpc>
              <a:spcBef>
                <a:spcPct val="0"/>
              </a:spcBef>
              <a:spcAft>
                <a:spcPct val="0"/>
              </a:spcAft>
              <a:buClr>
                <a:srgbClr val="595959"/>
              </a:buClr>
              <a:buSzPts val="1600"/>
              <a:buFont typeface="Anaheim"/>
              <a:buChar char="●"/>
              <a:defRPr>
                <a:solidFill>
                  <a:srgbClr val="434343"/>
                </a:solidFill>
              </a:defRPr>
            </a:lvl4pPr>
            <a:lvl5pPr indent="-330200" lvl="4" marL="2286000" rtl="0">
              <a:lnSpc>
                <a:spcPct val="115000"/>
              </a:lnSpc>
              <a:spcBef>
                <a:spcPct val="0"/>
              </a:spcBef>
              <a:spcAft>
                <a:spcPct val="0"/>
              </a:spcAft>
              <a:buClr>
                <a:srgbClr val="595959"/>
              </a:buClr>
              <a:buSzPts val="1600"/>
              <a:buFont typeface="Anaheim"/>
              <a:buChar char="○"/>
              <a:defRPr>
                <a:solidFill>
                  <a:srgbClr val="434343"/>
                </a:solidFill>
              </a:defRPr>
            </a:lvl5pPr>
            <a:lvl6pPr indent="-330200" lvl="5" marL="2743200" rtl="0">
              <a:lnSpc>
                <a:spcPct val="115000"/>
              </a:lnSpc>
              <a:spcBef>
                <a:spcPct val="0"/>
              </a:spcBef>
              <a:spcAft>
                <a:spcPct val="0"/>
              </a:spcAft>
              <a:buClr>
                <a:srgbClr val="595959"/>
              </a:buClr>
              <a:buSzPts val="1600"/>
              <a:buFont typeface="Anaheim"/>
              <a:buChar char="■"/>
              <a:defRPr>
                <a:solidFill>
                  <a:srgbClr val="434343"/>
                </a:solidFill>
              </a:defRPr>
            </a:lvl6pPr>
            <a:lvl7pPr indent="-330200" lvl="6" marL="3200400" rtl="0">
              <a:lnSpc>
                <a:spcPct val="115000"/>
              </a:lnSpc>
              <a:spcBef>
                <a:spcPct val="0"/>
              </a:spcBef>
              <a:spcAft>
                <a:spcPct val="0"/>
              </a:spcAft>
              <a:buClr>
                <a:srgbClr val="595959"/>
              </a:buClr>
              <a:buSzPts val="1600"/>
              <a:buFont typeface="Anaheim"/>
              <a:buChar char="●"/>
              <a:defRPr>
                <a:solidFill>
                  <a:srgbClr val="434343"/>
                </a:solidFill>
              </a:defRPr>
            </a:lvl7pPr>
            <a:lvl8pPr indent="-330200" lvl="7" marL="3657600" rtl="0">
              <a:lnSpc>
                <a:spcPct val="115000"/>
              </a:lnSpc>
              <a:spcBef>
                <a:spcPct val="0"/>
              </a:spcBef>
              <a:spcAft>
                <a:spcPct val="0"/>
              </a:spcAft>
              <a:buClr>
                <a:srgbClr val="595959"/>
              </a:buClr>
              <a:buSzPts val="1600"/>
              <a:buFont typeface="Anaheim"/>
              <a:buChar char="○"/>
              <a:defRPr>
                <a:solidFill>
                  <a:srgbClr val="434343"/>
                </a:solidFill>
              </a:defRPr>
            </a:lvl8pPr>
            <a:lvl9pPr indent="-330200" lvl="8" marL="4114800" rtl="0">
              <a:lnSpc>
                <a:spcPct val="115000"/>
              </a:lnSpc>
              <a:spcBef>
                <a:spcPct val="0"/>
              </a:spcBef>
              <a:spcAft>
                <a:spcPct val="0"/>
              </a:spcAft>
              <a:buClr>
                <a:srgbClr val="595959"/>
              </a:buClr>
              <a:buSzPts val="1600"/>
              <a:buFont typeface="Anaheim"/>
              <a:buChar char="■"/>
              <a:defRPr>
                <a:solidFill>
                  <a:srgbClr val="434343"/>
                </a:solidFill>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295" name="Shape 120"/>
        <p:cNvGrpSpPr/>
        <p:nvPr/>
      </p:nvGrpSpPr>
      <p:grpSpPr>
        <a:xfrm>
          <a:off x="0" y="0"/>
          <a:ext cx="0" cy="0"/>
          <a:chOff x="0" y="0"/>
          <a:chExt cx="0" cy="0"/>
        </a:xfrm>
      </p:grpSpPr>
      <p:sp>
        <p:nvSpPr>
          <p:cNvPr id="1048972" name="Google Shape;121;p8"/>
          <p:cNvSpPr txBox="1">
            <a:spLocks noGrp="1"/>
          </p:cNvSpPr>
          <p:nvPr>
            <p:ph type="title"/>
          </p:nvPr>
        </p:nvSpPr>
        <p:spPr>
          <a:xfrm>
            <a:off x="1388100" y="1307100"/>
            <a:ext cx="6367800" cy="25293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SzPts val="6000"/>
              <a:buNone/>
              <a:defRPr sz="8200"/>
            </a:lvl1pPr>
            <a:lvl2pPr algn="ctr" lvl="1">
              <a:spcBef>
                <a:spcPct val="0"/>
              </a:spcBef>
              <a:spcAft>
                <a:spcPct val="0"/>
              </a:spcAft>
              <a:buSzPts val="6000"/>
              <a:buNone/>
              <a:defRPr sz="6000"/>
            </a:lvl2pPr>
            <a:lvl3pPr algn="ctr" lvl="2">
              <a:spcBef>
                <a:spcPct val="0"/>
              </a:spcBef>
              <a:spcAft>
                <a:spcPct val="0"/>
              </a:spcAft>
              <a:buSzPts val="6000"/>
              <a:buNone/>
              <a:defRPr sz="6000"/>
            </a:lvl3pPr>
            <a:lvl4pPr algn="ctr" lvl="3">
              <a:spcBef>
                <a:spcPct val="0"/>
              </a:spcBef>
              <a:spcAft>
                <a:spcPct val="0"/>
              </a:spcAft>
              <a:buSzPts val="6000"/>
              <a:buNone/>
              <a:defRPr sz="6000"/>
            </a:lvl4pPr>
            <a:lvl5pPr algn="ctr" lvl="4">
              <a:spcBef>
                <a:spcPct val="0"/>
              </a:spcBef>
              <a:spcAft>
                <a:spcPct val="0"/>
              </a:spcAft>
              <a:buSzPts val="6000"/>
              <a:buNone/>
              <a:defRPr sz="6000"/>
            </a:lvl5pPr>
            <a:lvl6pPr algn="ctr" lvl="5">
              <a:spcBef>
                <a:spcPct val="0"/>
              </a:spcBef>
              <a:spcAft>
                <a:spcPct val="0"/>
              </a:spcAft>
              <a:buSzPts val="6000"/>
              <a:buNone/>
              <a:defRPr sz="6000"/>
            </a:lvl6pPr>
            <a:lvl7pPr algn="ctr" lvl="6">
              <a:spcBef>
                <a:spcPct val="0"/>
              </a:spcBef>
              <a:spcAft>
                <a:spcPct val="0"/>
              </a:spcAft>
              <a:buSzPts val="6000"/>
              <a:buNone/>
              <a:defRPr sz="6000"/>
            </a:lvl7pPr>
            <a:lvl8pPr algn="ctr" lvl="7">
              <a:spcBef>
                <a:spcPct val="0"/>
              </a:spcBef>
              <a:spcAft>
                <a:spcPct val="0"/>
              </a:spcAft>
              <a:buSzPts val="6000"/>
              <a:buNone/>
              <a:defRPr sz="6000"/>
            </a:lvl8pPr>
            <a:lvl9pPr algn="ctr" lvl="8">
              <a:spcBef>
                <a:spcPct val="0"/>
              </a:spcBef>
              <a:spcAft>
                <a:spcPct val="0"/>
              </a:spcAft>
              <a:buSzPts val="6000"/>
              <a:buNone/>
              <a:defRPr sz="6000"/>
            </a:lvl9pPr>
          </a:lstStyle>
          <a:p/>
        </p:txBody>
      </p:sp>
      <p:pic>
        <p:nvPicPr>
          <p:cNvPr id="2097310" name="Google Shape;122;p8"/>
          <p:cNvPicPr preferRelativeResize="0">
            <a:picLocks/>
          </p:cNvPicPr>
          <p:nvPr/>
        </p:nvPicPr>
        <p:blipFill>
          <a:blip xmlns:r="http://schemas.openxmlformats.org/officeDocument/2006/relationships" r:embed="rId1">
            <a:alphaModFix amt="89000"/>
          </a:blip>
          <a:stretch>
            <a:fillRect/>
          </a:stretch>
        </p:blipFill>
        <p:spPr>
          <a:xfrm flipH="1">
            <a:off x="-1157354" y="2658659"/>
            <a:ext cx="3744900" cy="3287700"/>
          </a:xfrm>
          <a:prstGeom prst="roundRect">
            <a:avLst>
              <a:gd name="adj" fmla="val 41538"/>
            </a:avLst>
          </a:prstGeom>
          <a:noFill/>
          <a:ln>
            <a:noFill/>
          </a:ln>
        </p:spPr>
      </p:pic>
      <p:pic>
        <p:nvPicPr>
          <p:cNvPr id="2097311" name="Google Shape;123;p8"/>
          <p:cNvPicPr preferRelativeResize="0">
            <a:picLocks/>
          </p:cNvPicPr>
          <p:nvPr/>
        </p:nvPicPr>
        <p:blipFill>
          <a:blip xmlns:r="http://schemas.openxmlformats.org/officeDocument/2006/relationships" r:embed="rId2">
            <a:alphaModFix amt="90000"/>
          </a:blip>
          <a:stretch>
            <a:fillRect/>
          </a:stretch>
        </p:blipFill>
        <p:spPr>
          <a:xfrm flipH="1">
            <a:off x="6668499" y="-844275"/>
            <a:ext cx="3520800" cy="2709600"/>
          </a:xfrm>
          <a:prstGeom prst="roundRect">
            <a:avLst>
              <a:gd name="adj" fmla="val 39633"/>
            </a:avLst>
          </a:prstGeom>
          <a:noFill/>
          <a:ln>
            <a:noFill/>
          </a:ln>
        </p:spPr>
      </p:pic>
      <p:pic>
        <p:nvPicPr>
          <p:cNvPr id="2097312" name="Google Shape;124;p8"/>
          <p:cNvPicPr preferRelativeResize="0">
            <a:picLocks/>
          </p:cNvPicPr>
          <p:nvPr/>
        </p:nvPicPr>
        <p:blipFill>
          <a:blip xmlns:r="http://schemas.openxmlformats.org/officeDocument/2006/relationships" r:embed="rId3"/>
          <a:srcRect l="4739" t="8663" r="4467" b="7139"/>
          <a:stretch>
            <a:fillRect/>
          </a:stretch>
        </p:blipFill>
        <p:spPr>
          <a:xfrm>
            <a:off x="6053127" y="4392525"/>
            <a:ext cx="1458000" cy="1313700"/>
          </a:xfrm>
          <a:prstGeom prst="ellipse"/>
          <a:noFill/>
          <a:ln>
            <a:noFill/>
          </a:ln>
        </p:spPr>
      </p:pic>
      <p:grpSp>
        <p:nvGrpSpPr>
          <p:cNvPr id="296" name="Google Shape;125;p8"/>
          <p:cNvGrpSpPr/>
          <p:nvPr/>
        </p:nvGrpSpPr>
        <p:grpSpPr>
          <a:xfrm>
            <a:off x="390563" y="1241126"/>
            <a:ext cx="1269083" cy="395433"/>
            <a:chOff x="-336206" y="2914099"/>
            <a:chExt cx="957148" cy="298260"/>
          </a:xfrm>
        </p:grpSpPr>
        <p:sp>
          <p:nvSpPr>
            <p:cNvPr id="1048973" name="Google Shape;126;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74" name="Google Shape;127;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75" name="Google Shape;128;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97" name="Google Shape;129;p8"/>
          <p:cNvGrpSpPr/>
          <p:nvPr/>
        </p:nvGrpSpPr>
        <p:grpSpPr>
          <a:xfrm>
            <a:off x="8197038" y="3627664"/>
            <a:ext cx="1269083" cy="395433"/>
            <a:chOff x="-336206" y="2914099"/>
            <a:chExt cx="957148" cy="298260"/>
          </a:xfrm>
        </p:grpSpPr>
        <p:sp>
          <p:nvSpPr>
            <p:cNvPr id="1048976" name="Google Shape;130;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77" name="Google Shape;131;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78" name="Google Shape;132;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257" name="Shape 133"/>
        <p:cNvGrpSpPr/>
        <p:nvPr/>
      </p:nvGrpSpPr>
      <p:grpSpPr>
        <a:xfrm>
          <a:off x="0" y="0"/>
          <a:ext cx="0" cy="0"/>
          <a:chOff x="0" y="0"/>
          <a:chExt cx="0" cy="0"/>
        </a:xfrm>
      </p:grpSpPr>
      <p:sp>
        <p:nvSpPr>
          <p:cNvPr id="1048868" name="Google Shape;134;p9"/>
          <p:cNvSpPr txBox="1">
            <a:spLocks noGrp="1"/>
          </p:cNvSpPr>
          <p:nvPr>
            <p:ph type="title"/>
          </p:nvPr>
        </p:nvSpPr>
        <p:spPr>
          <a:xfrm>
            <a:off x="2241450" y="1358025"/>
            <a:ext cx="4661100" cy="841800"/>
          </a:xfrm>
          <a:prstGeom prst="rect"/>
        </p:spPr>
        <p:txBody>
          <a:bodyPr anchor="ctr" anchorCtr="0" bIns="91425" lIns="91425" rIns="91425" spcFirstLastPara="1" tIns="91425" wrap="square">
            <a:noAutofit/>
          </a:bodyPr>
          <a:lstStyle>
            <a:lvl1pPr algn="ctr" lvl="0" rtl="0">
              <a:spcBef>
                <a:spcPct val="0"/>
              </a:spcBef>
              <a:spcAft>
                <a:spcPct val="0"/>
              </a:spcAft>
              <a:buSzPts val="3600"/>
              <a:buNone/>
              <a:defRPr sz="4500"/>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p:txBody>
      </p:sp>
      <p:sp>
        <p:nvSpPr>
          <p:cNvPr id="1048869" name="Google Shape;135;p9"/>
          <p:cNvSpPr txBox="1">
            <a:spLocks noGrp="1"/>
          </p:cNvSpPr>
          <p:nvPr>
            <p:ph type="subTitle" idx="1"/>
          </p:nvPr>
        </p:nvSpPr>
        <p:spPr>
          <a:xfrm>
            <a:off x="2241550" y="2339350"/>
            <a:ext cx="4661100" cy="12429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ts val="1600"/>
              </a:spcBef>
              <a:spcAft>
                <a:spcPct val="0"/>
              </a:spcAft>
              <a:buSzPts val="1600"/>
              <a:buNone/>
            </a:lvl2pPr>
            <a:lvl3pPr algn="ctr" lvl="2" rtl="0">
              <a:lnSpc>
                <a:spcPct val="100000"/>
              </a:lnSpc>
              <a:spcBef>
                <a:spcPts val="1600"/>
              </a:spcBef>
              <a:spcAft>
                <a:spcPct val="0"/>
              </a:spcAft>
              <a:buSzPts val="1600"/>
              <a:buNone/>
            </a:lvl3pPr>
            <a:lvl4pPr algn="ctr" lvl="3" rtl="0">
              <a:lnSpc>
                <a:spcPct val="100000"/>
              </a:lnSpc>
              <a:spcBef>
                <a:spcPts val="1600"/>
              </a:spcBef>
              <a:spcAft>
                <a:spcPct val="0"/>
              </a:spcAft>
              <a:buSzPts val="1600"/>
              <a:buNone/>
            </a:lvl4pPr>
            <a:lvl5pPr algn="ctr" lvl="4" rtl="0">
              <a:lnSpc>
                <a:spcPct val="100000"/>
              </a:lnSpc>
              <a:spcBef>
                <a:spcPts val="1600"/>
              </a:spcBef>
              <a:spcAft>
                <a:spcPct val="0"/>
              </a:spcAft>
              <a:buSzPts val="1600"/>
              <a:buNone/>
            </a:lvl5pPr>
            <a:lvl6pPr algn="ctr" lvl="5" rtl="0">
              <a:lnSpc>
                <a:spcPct val="100000"/>
              </a:lnSpc>
              <a:spcBef>
                <a:spcPts val="1600"/>
              </a:spcBef>
              <a:spcAft>
                <a:spcPct val="0"/>
              </a:spcAft>
              <a:buSzPts val="1600"/>
              <a:buNone/>
            </a:lvl6pPr>
            <a:lvl7pPr algn="ctr" lvl="6" rtl="0">
              <a:lnSpc>
                <a:spcPct val="100000"/>
              </a:lnSpc>
              <a:spcBef>
                <a:spcPts val="1600"/>
              </a:spcBef>
              <a:spcAft>
                <a:spcPct val="0"/>
              </a:spcAft>
              <a:buSzPts val="1600"/>
              <a:buNone/>
            </a:lvl7pPr>
            <a:lvl8pPr algn="ctr" lvl="7" rtl="0">
              <a:lnSpc>
                <a:spcPct val="100000"/>
              </a:lnSpc>
              <a:spcBef>
                <a:spcPts val="1600"/>
              </a:spcBef>
              <a:spcAft>
                <a:spcPct val="0"/>
              </a:spcAft>
              <a:buSzPts val="1600"/>
              <a:buNone/>
            </a:lvl8pPr>
            <a:lvl9pPr algn="ctr" lvl="8" rtl="0">
              <a:lnSpc>
                <a:spcPct val="100000"/>
              </a:lnSpc>
              <a:spcBef>
                <a:spcPts val="1600"/>
              </a:spcBef>
              <a:spcAft>
                <a:spcPts val="1600"/>
              </a:spcAft>
              <a:buSzPts val="1600"/>
              <a:buNone/>
            </a:lvl9pPr>
          </a:lstStyle>
          <a:p/>
        </p:txBody>
      </p:sp>
      <p:grpSp>
        <p:nvGrpSpPr>
          <p:cNvPr id="258" name="Google Shape;136;p9"/>
          <p:cNvGrpSpPr/>
          <p:nvPr/>
        </p:nvGrpSpPr>
        <p:grpSpPr>
          <a:xfrm>
            <a:off x="-1273650" y="-1444750"/>
            <a:ext cx="11752075" cy="7795463"/>
            <a:chOff x="-1273650" y="-1444750"/>
            <a:chExt cx="11752075" cy="7795463"/>
          </a:xfrm>
        </p:grpSpPr>
        <p:sp>
          <p:nvSpPr>
            <p:cNvPr id="1048870" name="Google Shape;137;p9"/>
            <p:cNvSpPr/>
            <p:nvPr/>
          </p:nvSpPr>
          <p:spPr>
            <a:xfrm flipH="1">
              <a:off x="365549"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66" name="Google Shape;138;p9"/>
            <p:cNvPicPr preferRelativeResize="0">
              <a:picLocks/>
            </p:cNvPicPr>
            <p:nvPr/>
          </p:nvPicPr>
          <p:blipFill>
            <a:blip xmlns:r="http://schemas.openxmlformats.org/officeDocument/2006/relationships" r:embed="rId1"/>
            <a:stretch>
              <a:fillRect/>
            </a:stretch>
          </p:blipFill>
          <p:spPr>
            <a:xfrm flipH="1">
              <a:off x="-686166" y="-1080913"/>
              <a:ext cx="2558400" cy="2636100"/>
            </a:xfrm>
            <a:prstGeom prst="ellipse"/>
            <a:noFill/>
            <a:ln>
              <a:noFill/>
            </a:ln>
          </p:spPr>
        </p:pic>
        <p:pic>
          <p:nvPicPr>
            <p:cNvPr id="2097267" name="Google Shape;139;p9"/>
            <p:cNvPicPr preferRelativeResize="0">
              <a:picLocks/>
            </p:cNvPicPr>
            <p:nvPr/>
          </p:nvPicPr>
          <p:blipFill>
            <a:blip xmlns:r="http://schemas.openxmlformats.org/officeDocument/2006/relationships" r:embed="rId2"/>
            <a:srcRect l="5946" r="2141" b="10825"/>
            <a:stretch>
              <a:fillRect/>
            </a:stretch>
          </p:blipFill>
          <p:spPr>
            <a:xfrm flipH="1">
              <a:off x="7090225" y="-1444750"/>
              <a:ext cx="3388200" cy="2683500"/>
            </a:xfrm>
            <a:prstGeom prst="roundRect">
              <a:avLst>
                <a:gd name="adj" fmla="val 45467"/>
              </a:avLst>
            </a:prstGeom>
            <a:noFill/>
            <a:ln>
              <a:noFill/>
            </a:ln>
          </p:spPr>
        </p:pic>
        <p:pic>
          <p:nvPicPr>
            <p:cNvPr id="2097268" name="Google Shape;140;p9"/>
            <p:cNvPicPr preferRelativeResize="0">
              <a:picLocks/>
            </p:cNvPicPr>
            <p:nvPr/>
          </p:nvPicPr>
          <p:blipFill>
            <a:blip xmlns:r="http://schemas.openxmlformats.org/officeDocument/2006/relationships" r:embed="rId3"/>
            <a:stretch>
              <a:fillRect/>
            </a:stretch>
          </p:blipFill>
          <p:spPr>
            <a:xfrm flipH="1">
              <a:off x="3618117" y="-1080921"/>
              <a:ext cx="1726366" cy="1477516"/>
            </a:xfrm>
            <a:prstGeom prst="rect"/>
            <a:noFill/>
            <a:ln>
              <a:noFill/>
            </a:ln>
          </p:spPr>
        </p:pic>
        <p:pic>
          <p:nvPicPr>
            <p:cNvPr id="2097269" name="Google Shape;141;p9"/>
            <p:cNvPicPr preferRelativeResize="0">
              <a:picLocks/>
            </p:cNvPicPr>
            <p:nvPr/>
          </p:nvPicPr>
          <p:blipFill>
            <a:blip xmlns:r="http://schemas.openxmlformats.org/officeDocument/2006/relationships" r:embed="rId4"/>
            <a:srcRect l="6768" t="5604" b="3700"/>
            <a:stretch>
              <a:fillRect/>
            </a:stretch>
          </p:blipFill>
          <p:spPr>
            <a:xfrm flipH="1">
              <a:off x="-1273650" y="3289525"/>
              <a:ext cx="2745600" cy="2412000"/>
            </a:xfrm>
            <a:prstGeom prst="roundRect">
              <a:avLst>
                <a:gd name="adj" fmla="val 35476"/>
              </a:avLst>
            </a:prstGeom>
            <a:noFill/>
            <a:ln>
              <a:noFill/>
            </a:ln>
          </p:spPr>
        </p:pic>
        <p:pic>
          <p:nvPicPr>
            <p:cNvPr id="2097270" name="Google Shape;142;p9"/>
            <p:cNvPicPr preferRelativeResize="0">
              <a:picLocks/>
            </p:cNvPicPr>
            <p:nvPr/>
          </p:nvPicPr>
          <p:blipFill>
            <a:blip xmlns:r="http://schemas.openxmlformats.org/officeDocument/2006/relationships" r:embed="rId5"/>
            <a:stretch>
              <a:fillRect/>
            </a:stretch>
          </p:blipFill>
          <p:spPr>
            <a:xfrm flipH="1">
              <a:off x="5515615" y="4508348"/>
              <a:ext cx="1393958" cy="1200100"/>
            </a:xfrm>
            <a:prstGeom prst="rect"/>
            <a:noFill/>
            <a:ln>
              <a:noFill/>
            </a:ln>
          </p:spPr>
        </p:pic>
        <p:pic>
          <p:nvPicPr>
            <p:cNvPr id="2097271" name="Google Shape;143;p9"/>
            <p:cNvPicPr preferRelativeResize="0">
              <a:picLocks/>
            </p:cNvPicPr>
            <p:nvPr/>
          </p:nvPicPr>
          <p:blipFill>
            <a:blip xmlns:r="http://schemas.openxmlformats.org/officeDocument/2006/relationships" r:embed="rId6"/>
            <a:srcRect l="4739" t="8663" r="4467" b="7139"/>
            <a:stretch>
              <a:fillRect/>
            </a:stretch>
          </p:blipFill>
          <p:spPr>
            <a:xfrm flipH="1">
              <a:off x="8044838" y="4340713"/>
              <a:ext cx="2231100" cy="2010000"/>
            </a:xfrm>
            <a:prstGeom prst="ellipse"/>
            <a:noFill/>
            <a:ln>
              <a:noFill/>
            </a:ln>
          </p:spPr>
        </p:pic>
        <p:pic>
          <p:nvPicPr>
            <p:cNvPr id="2097272" name="Google Shape;144;p9"/>
            <p:cNvPicPr preferRelativeResize="0">
              <a:picLocks/>
            </p:cNvPicPr>
            <p:nvPr/>
          </p:nvPicPr>
          <p:blipFill>
            <a:blip xmlns:r="http://schemas.openxmlformats.org/officeDocument/2006/relationships" r:embed="rId5"/>
            <a:stretch>
              <a:fillRect/>
            </a:stretch>
          </p:blipFill>
          <p:spPr>
            <a:xfrm flipH="1">
              <a:off x="2241459" y="4933724"/>
              <a:ext cx="957150" cy="824044"/>
            </a:xfrm>
            <a:prstGeom prst="rect"/>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520" name="Shape 145"/>
        <p:cNvGrpSpPr/>
        <p:nvPr/>
      </p:nvGrpSpPr>
      <p:grpSpPr>
        <a:xfrm>
          <a:off x="0" y="0"/>
          <a:ext cx="0" cy="0"/>
          <a:chOff x="0" y="0"/>
          <a:chExt cx="0" cy="0"/>
        </a:xfrm>
      </p:grpSpPr>
      <p:grpSp>
        <p:nvGrpSpPr>
          <p:cNvPr id="521" name="Google Shape;146;p10"/>
          <p:cNvGrpSpPr/>
          <p:nvPr/>
        </p:nvGrpSpPr>
        <p:grpSpPr>
          <a:xfrm>
            <a:off x="-438147" y="-1433322"/>
            <a:ext cx="10876030" cy="3946924"/>
            <a:chOff x="-438147" y="-1433322"/>
            <a:chExt cx="10876030" cy="3946924"/>
          </a:xfrm>
        </p:grpSpPr>
        <p:pic>
          <p:nvPicPr>
            <p:cNvPr id="2097550" name="Google Shape;147;p10"/>
            <p:cNvPicPr preferRelativeResize="0">
              <a:picLocks/>
            </p:cNvPicPr>
            <p:nvPr/>
          </p:nvPicPr>
          <p:blipFill>
            <a:blip xmlns:r="http://schemas.openxmlformats.org/officeDocument/2006/relationships" r:embed="rId1"/>
            <a:stretch>
              <a:fillRect/>
            </a:stretch>
          </p:blipFill>
          <p:spPr>
            <a:xfrm rot="10800000" flipH="1">
              <a:off x="5941965" y="-1433322"/>
              <a:ext cx="4495919" cy="3946924"/>
            </a:xfrm>
            <a:prstGeom prst="rect"/>
            <a:noFill/>
            <a:ln>
              <a:noFill/>
            </a:ln>
          </p:spPr>
        </p:pic>
        <p:sp>
          <p:nvSpPr>
            <p:cNvPr id="1049516" name="Google Shape;148;p10"/>
            <p:cNvSpPr/>
            <p:nvPr/>
          </p:nvSpPr>
          <p:spPr>
            <a:xfrm flipH="1">
              <a:off x="6777018" y="803413"/>
              <a:ext cx="224933" cy="225169"/>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chemeClr val="lt1"/>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22" name="Google Shape;149;p10"/>
            <p:cNvGrpSpPr/>
            <p:nvPr/>
          </p:nvGrpSpPr>
          <p:grpSpPr>
            <a:xfrm flipH="1">
              <a:off x="-438147" y="1401390"/>
              <a:ext cx="957181" cy="296392"/>
              <a:chOff x="7707428" y="2428915"/>
              <a:chExt cx="957181" cy="296392"/>
            </a:xfrm>
          </p:grpSpPr>
          <p:sp>
            <p:nvSpPr>
              <p:cNvPr id="1049517" name="Google Shape;150;p1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18" name="Google Shape;151;p1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19" name="Google Shape;152;p10"/>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51" name="Google Shape;153;p10"/>
            <p:cNvPicPr preferRelativeResize="0">
              <a:picLocks/>
            </p:cNvPicPr>
            <p:nvPr/>
          </p:nvPicPr>
          <p:blipFill>
            <a:blip xmlns:r="http://schemas.openxmlformats.org/officeDocument/2006/relationships" r:embed="rId2"/>
            <a:srcRect l="4739" t="8663" r="4467" b="7139"/>
            <a:stretch>
              <a:fillRect/>
            </a:stretch>
          </p:blipFill>
          <p:spPr>
            <a:xfrm flipH="1">
              <a:off x="309525" y="259150"/>
              <a:ext cx="1104000" cy="994800"/>
            </a:xfrm>
            <a:prstGeom prst="ellipse"/>
            <a:noFill/>
            <a:ln>
              <a:noFill/>
            </a:ln>
          </p:spPr>
        </p:pic>
        <p:pic>
          <p:nvPicPr>
            <p:cNvPr id="2097552" name="Google Shape;154;p10"/>
            <p:cNvPicPr preferRelativeResize="0">
              <a:picLocks/>
            </p:cNvPicPr>
            <p:nvPr/>
          </p:nvPicPr>
          <p:blipFill>
            <a:blip xmlns:r="http://schemas.openxmlformats.org/officeDocument/2006/relationships" r:embed="rId3"/>
            <a:srcRect l="7042" t="6298" r="11544" b="8121"/>
            <a:stretch>
              <a:fillRect/>
            </a:stretch>
          </p:blipFill>
          <p:spPr>
            <a:xfrm>
              <a:off x="4504675" y="698950"/>
              <a:ext cx="408000" cy="434100"/>
            </a:xfrm>
            <a:prstGeom prst="ellipse"/>
            <a:noFill/>
            <a:ln>
              <a:noFill/>
            </a:ln>
          </p:spPr>
        </p:pic>
      </p:grpSp>
      <p:sp>
        <p:nvSpPr>
          <p:cNvPr id="1049520" name="Google Shape;155;p10"/>
          <p:cNvSpPr txBox="1">
            <a:spLocks noGrp="1"/>
          </p:cNvSpPr>
          <p:nvPr>
            <p:ph type="title"/>
          </p:nvPr>
        </p:nvSpPr>
        <p:spPr>
          <a:xfrm>
            <a:off x="3516175" y="3462500"/>
            <a:ext cx="4912800" cy="1098000"/>
          </a:xfrm>
          <a:prstGeom prst="rect"/>
        </p:spPr>
        <p:txBody>
          <a:bodyPr anchor="ctr" anchorCtr="0" bIns="91425" lIns="91425" rIns="91425" spcFirstLastPara="1" tIns="91425" wrap="square">
            <a:noAutofit/>
          </a:bodyPr>
          <a:lstStyle>
            <a:lvl1pPr algn="r" lvl="0" rtl="0">
              <a:lnSpc>
                <a:spcPct val="80000"/>
              </a:lnSpc>
              <a:spcBef>
                <a:spcPct val="0"/>
              </a:spcBef>
              <a:spcAft>
                <a:spcPct val="0"/>
              </a:spcAft>
              <a:buSzPts val="3500"/>
              <a:buNone/>
            </a:lvl1pPr>
            <a:lvl2pPr algn="ctr" lvl="1" rtl="0">
              <a:spcBef>
                <a:spcPct val="0"/>
              </a:spcBef>
              <a:spcAft>
                <a:spcPct val="0"/>
              </a:spcAft>
              <a:buSzPts val="3500"/>
              <a:buNone/>
            </a:lvl2pPr>
            <a:lvl3pPr algn="ctr" lvl="2" rtl="0">
              <a:spcBef>
                <a:spcPct val="0"/>
              </a:spcBef>
              <a:spcAft>
                <a:spcPct val="0"/>
              </a:spcAft>
              <a:buSzPts val="3500"/>
              <a:buNone/>
            </a:lvl3pPr>
            <a:lvl4pPr algn="ctr" lvl="3" rtl="0">
              <a:spcBef>
                <a:spcPct val="0"/>
              </a:spcBef>
              <a:spcAft>
                <a:spcPct val="0"/>
              </a:spcAft>
              <a:buSzPts val="3500"/>
              <a:buNone/>
            </a:lvl4pPr>
            <a:lvl5pPr algn="ctr" lvl="4" rtl="0">
              <a:spcBef>
                <a:spcPct val="0"/>
              </a:spcBef>
              <a:spcAft>
                <a:spcPct val="0"/>
              </a:spcAft>
              <a:buSzPts val="3500"/>
              <a:buNone/>
            </a:lvl5pPr>
            <a:lvl6pPr algn="ctr" lvl="5" rtl="0">
              <a:spcBef>
                <a:spcPct val="0"/>
              </a:spcBef>
              <a:spcAft>
                <a:spcPct val="0"/>
              </a:spcAft>
              <a:buSzPts val="3500"/>
              <a:buNone/>
            </a:lvl6pPr>
            <a:lvl7pPr algn="ctr" lvl="6" rtl="0">
              <a:spcBef>
                <a:spcPct val="0"/>
              </a:spcBef>
              <a:spcAft>
                <a:spcPct val="0"/>
              </a:spcAft>
              <a:buSzPts val="3500"/>
              <a:buNone/>
            </a:lvl7pPr>
            <a:lvl8pPr algn="ctr" lvl="7" rtl="0">
              <a:spcBef>
                <a:spcPct val="0"/>
              </a:spcBef>
              <a:spcAft>
                <a:spcPct val="0"/>
              </a:spcAft>
              <a:buSzPts val="3500"/>
              <a:buNone/>
            </a:lvl8pPr>
            <a:lvl9pPr algn="ctr" lvl="8" rtl="0">
              <a:spcBef>
                <a:spcPct val="0"/>
              </a:spcBef>
              <a:spcAft>
                <a:spcPct val="0"/>
              </a:spcAft>
              <a:buSzPts val="3500"/>
              <a:buNone/>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547" name="Shape 156"/>
        <p:cNvGrpSpPr/>
        <p:nvPr/>
      </p:nvGrpSpPr>
      <p:grpSpPr>
        <a:xfrm>
          <a:off x="0" y="0"/>
          <a:ext cx="0" cy="0"/>
          <a:chOff x="0" y="0"/>
          <a:chExt cx="0" cy="0"/>
        </a:xfrm>
      </p:grpSpPr>
      <p:grpSp>
        <p:nvGrpSpPr>
          <p:cNvPr id="548" name="Google Shape;157;p11"/>
          <p:cNvGrpSpPr/>
          <p:nvPr/>
        </p:nvGrpSpPr>
        <p:grpSpPr>
          <a:xfrm>
            <a:off x="157375" y="-429824"/>
            <a:ext cx="9726747" cy="5371749"/>
            <a:chOff x="157375" y="-429824"/>
            <a:chExt cx="9726747" cy="5371749"/>
          </a:xfrm>
        </p:grpSpPr>
        <p:sp>
          <p:nvSpPr>
            <p:cNvPr id="1049591" name="Google Shape;158;p11"/>
            <p:cNvSpPr/>
            <p:nvPr/>
          </p:nvSpPr>
          <p:spPr>
            <a:xfrm flipH="1">
              <a:off x="1189132" y="42459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49" name="Google Shape;159;p11"/>
            <p:cNvGrpSpPr/>
            <p:nvPr/>
          </p:nvGrpSpPr>
          <p:grpSpPr>
            <a:xfrm flipH="1">
              <a:off x="7844970" y="704399"/>
              <a:ext cx="957148" cy="298260"/>
              <a:chOff x="-336206" y="2914099"/>
              <a:chExt cx="957148" cy="298260"/>
            </a:xfrm>
          </p:grpSpPr>
          <p:sp>
            <p:nvSpPr>
              <p:cNvPr id="1049592" name="Google Shape;160;p1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93" name="Google Shape;161;p1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94" name="Google Shape;162;p1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50" name="Google Shape;163;p11"/>
            <p:cNvGrpSpPr/>
            <p:nvPr/>
          </p:nvGrpSpPr>
          <p:grpSpPr>
            <a:xfrm flipH="1">
              <a:off x="236503" y="1582565"/>
              <a:ext cx="957181" cy="296392"/>
              <a:chOff x="7707428" y="2428915"/>
              <a:chExt cx="957181" cy="296392"/>
            </a:xfrm>
          </p:grpSpPr>
          <p:sp>
            <p:nvSpPr>
              <p:cNvPr id="1049595" name="Google Shape;164;p11"/>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96" name="Google Shape;165;p11"/>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97" name="Google Shape;166;p11"/>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89" name="Google Shape;167;p11"/>
            <p:cNvPicPr preferRelativeResize="0">
              <a:picLocks/>
            </p:cNvPicPr>
            <p:nvPr/>
          </p:nvPicPr>
          <p:blipFill>
            <a:blip xmlns:r="http://schemas.openxmlformats.org/officeDocument/2006/relationships" r:embed="rId1"/>
            <a:srcRect l="30075" t="29952" r="20661" b="16387"/>
            <a:stretch>
              <a:fillRect/>
            </a:stretch>
          </p:blipFill>
          <p:spPr>
            <a:xfrm flipH="1">
              <a:off x="7705900" y="4539625"/>
              <a:ext cx="365700" cy="402300"/>
            </a:xfrm>
            <a:prstGeom prst="ellipse"/>
            <a:noFill/>
            <a:ln>
              <a:noFill/>
            </a:ln>
          </p:spPr>
        </p:pic>
        <p:pic>
          <p:nvPicPr>
            <p:cNvPr id="2097590" name="Google Shape;168;p11"/>
            <p:cNvPicPr preferRelativeResize="0">
              <a:picLocks/>
            </p:cNvPicPr>
            <p:nvPr/>
          </p:nvPicPr>
          <p:blipFill>
            <a:blip xmlns:r="http://schemas.openxmlformats.org/officeDocument/2006/relationships" r:embed="rId2"/>
            <a:stretch>
              <a:fillRect/>
            </a:stretch>
          </p:blipFill>
          <p:spPr>
            <a:xfrm>
              <a:off x="157375" y="3143761"/>
              <a:ext cx="957174" cy="1102166"/>
            </a:xfrm>
            <a:prstGeom prst="rect"/>
            <a:noFill/>
            <a:ln>
              <a:noFill/>
            </a:ln>
          </p:spPr>
        </p:pic>
        <p:pic>
          <p:nvPicPr>
            <p:cNvPr id="2097591" name="Google Shape;169;p11"/>
            <p:cNvPicPr preferRelativeResize="0">
              <a:picLocks/>
            </p:cNvPicPr>
            <p:nvPr/>
          </p:nvPicPr>
          <p:blipFill>
            <a:blip xmlns:r="http://schemas.openxmlformats.org/officeDocument/2006/relationships" r:embed="rId3"/>
            <a:stretch>
              <a:fillRect/>
            </a:stretch>
          </p:blipFill>
          <p:spPr>
            <a:xfrm>
              <a:off x="8332349" y="2515522"/>
              <a:ext cx="1551773" cy="1328100"/>
            </a:xfrm>
            <a:prstGeom prst="rect"/>
            <a:noFill/>
            <a:ln>
              <a:noFill/>
            </a:ln>
          </p:spPr>
        </p:pic>
        <p:pic>
          <p:nvPicPr>
            <p:cNvPr id="2097592" name="Google Shape;170;p11"/>
            <p:cNvPicPr preferRelativeResize="0">
              <a:picLocks/>
            </p:cNvPicPr>
            <p:nvPr/>
          </p:nvPicPr>
          <p:blipFill>
            <a:blip xmlns:r="http://schemas.openxmlformats.org/officeDocument/2006/relationships" r:embed="rId3"/>
            <a:stretch>
              <a:fillRect/>
            </a:stretch>
          </p:blipFill>
          <p:spPr>
            <a:xfrm>
              <a:off x="526152" y="-429824"/>
              <a:ext cx="1269075" cy="1086159"/>
            </a:xfrm>
            <a:prstGeom prst="rect"/>
            <a:noFill/>
            <a:ln>
              <a:noFill/>
            </a:ln>
          </p:spPr>
        </p:pic>
      </p:grpSp>
      <p:sp>
        <p:nvSpPr>
          <p:cNvPr id="1049598" name="Google Shape;171;p11"/>
          <p:cNvSpPr txBox="1">
            <a:spLocks noGrp="1"/>
          </p:cNvSpPr>
          <p:nvPr>
            <p:ph type="title" hasCustomPrompt="1"/>
          </p:nvPr>
        </p:nvSpPr>
        <p:spPr>
          <a:xfrm>
            <a:off x="1420188" y="1787075"/>
            <a:ext cx="4142400" cy="1328100"/>
          </a:xfrm>
          <a:prstGeom prst="rect"/>
        </p:spPr>
        <p:txBody>
          <a:bodyPr anchor="ctr" anchorCtr="0" bIns="91425" lIns="91425" rIns="91425" spcFirstLastPara="1" tIns="91425" wrap="square">
            <a:noAutofit/>
          </a:bodyPr>
          <a:lstStyle>
            <a:lvl1pPr algn="ctr" lvl="0">
              <a:spcBef>
                <a:spcPct val="0"/>
              </a:spcBef>
              <a:spcAft>
                <a:spcPct val="0"/>
              </a:spcAft>
              <a:buSzPts val="9600"/>
              <a:buNone/>
              <a:defRPr sz="11800"/>
            </a:lvl1pPr>
            <a:lvl2pPr algn="ctr" lvl="1">
              <a:spcBef>
                <a:spcPct val="0"/>
              </a:spcBef>
              <a:spcAft>
                <a:spcPct val="0"/>
              </a:spcAft>
              <a:buSzPts val="9600"/>
              <a:buNone/>
              <a:defRPr sz="9600"/>
            </a:lvl2pPr>
            <a:lvl3pPr algn="ctr" lvl="2">
              <a:spcBef>
                <a:spcPct val="0"/>
              </a:spcBef>
              <a:spcAft>
                <a:spcPct val="0"/>
              </a:spcAft>
              <a:buSzPts val="9600"/>
              <a:buNone/>
              <a:defRPr sz="9600"/>
            </a:lvl3pPr>
            <a:lvl4pPr algn="ctr" lvl="3">
              <a:spcBef>
                <a:spcPct val="0"/>
              </a:spcBef>
              <a:spcAft>
                <a:spcPct val="0"/>
              </a:spcAft>
              <a:buSzPts val="9600"/>
              <a:buNone/>
              <a:defRPr sz="9600"/>
            </a:lvl4pPr>
            <a:lvl5pPr algn="ctr" lvl="4">
              <a:spcBef>
                <a:spcPct val="0"/>
              </a:spcBef>
              <a:spcAft>
                <a:spcPct val="0"/>
              </a:spcAft>
              <a:buSzPts val="9600"/>
              <a:buNone/>
              <a:defRPr sz="9600"/>
            </a:lvl5pPr>
            <a:lvl6pPr algn="ctr" lvl="5">
              <a:spcBef>
                <a:spcPct val="0"/>
              </a:spcBef>
              <a:spcAft>
                <a:spcPct val="0"/>
              </a:spcAft>
              <a:buSzPts val="9600"/>
              <a:buNone/>
              <a:defRPr sz="9600"/>
            </a:lvl6pPr>
            <a:lvl7pPr algn="ctr" lvl="6">
              <a:spcBef>
                <a:spcPct val="0"/>
              </a:spcBef>
              <a:spcAft>
                <a:spcPct val="0"/>
              </a:spcAft>
              <a:buSzPts val="9600"/>
              <a:buNone/>
              <a:defRPr sz="9600"/>
            </a:lvl7pPr>
            <a:lvl8pPr algn="ctr" lvl="7">
              <a:spcBef>
                <a:spcPct val="0"/>
              </a:spcBef>
              <a:spcAft>
                <a:spcPct val="0"/>
              </a:spcAft>
              <a:buSzPts val="9600"/>
              <a:buNone/>
              <a:defRPr sz="9600"/>
            </a:lvl8pPr>
            <a:lvl9pPr algn="ctr" lvl="8">
              <a:spcBef>
                <a:spcPct val="0"/>
              </a:spcBef>
              <a:spcAft>
                <a:spcPct val="0"/>
              </a:spcAft>
              <a:buSzPts val="9600"/>
              <a:buNone/>
              <a:defRPr sz="9600"/>
            </a:lvl9pPr>
          </a:lstStyle>
          <a:p>
            <a:r>
              <a:t>xx%</a:t>
            </a:r>
          </a:p>
        </p:txBody>
      </p:sp>
      <p:sp>
        <p:nvSpPr>
          <p:cNvPr id="1049599" name="Google Shape;172;p11"/>
          <p:cNvSpPr txBox="1">
            <a:spLocks noGrp="1"/>
          </p:cNvSpPr>
          <p:nvPr>
            <p:ph type="subTitle" idx="1"/>
          </p:nvPr>
        </p:nvSpPr>
        <p:spPr>
          <a:xfrm>
            <a:off x="5105388" y="3516525"/>
            <a:ext cx="2543100" cy="402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600"/>
              <a:buNone/>
              <a:defRPr sz="1800"/>
            </a:lvl1pPr>
            <a:lvl2pPr algn="ctr" lvl="1" rtl="0">
              <a:lnSpc>
                <a:spcPct val="100000"/>
              </a:lnSpc>
              <a:spcBef>
                <a:spcPct val="0"/>
              </a:spcBef>
              <a:spcAft>
                <a:spcPct val="0"/>
              </a:spcAft>
              <a:buSzPts val="1600"/>
              <a:buNone/>
              <a:defRPr sz="1600"/>
            </a:lvl2pPr>
            <a:lvl3pPr algn="ctr" lvl="2" rtl="0">
              <a:lnSpc>
                <a:spcPct val="100000"/>
              </a:lnSpc>
              <a:spcBef>
                <a:spcPct val="0"/>
              </a:spcBef>
              <a:spcAft>
                <a:spcPct val="0"/>
              </a:spcAft>
              <a:buSzPts val="1600"/>
              <a:buNone/>
              <a:defRPr sz="1600"/>
            </a:lvl3pPr>
            <a:lvl4pPr algn="ctr" lvl="3" rtl="0">
              <a:lnSpc>
                <a:spcPct val="100000"/>
              </a:lnSpc>
              <a:spcBef>
                <a:spcPct val="0"/>
              </a:spcBef>
              <a:spcAft>
                <a:spcPct val="0"/>
              </a:spcAft>
              <a:buSzPts val="1600"/>
              <a:buNone/>
              <a:defRPr sz="1600"/>
            </a:lvl4pPr>
            <a:lvl5pPr algn="ctr" lvl="4" rtl="0">
              <a:lnSpc>
                <a:spcPct val="100000"/>
              </a:lnSpc>
              <a:spcBef>
                <a:spcPct val="0"/>
              </a:spcBef>
              <a:spcAft>
                <a:spcPct val="0"/>
              </a:spcAft>
              <a:buSzPts val="1600"/>
              <a:buNone/>
              <a:defRPr sz="1600"/>
            </a:lvl5pPr>
            <a:lvl6pPr algn="ctr" lvl="5" rtl="0">
              <a:lnSpc>
                <a:spcPct val="100000"/>
              </a:lnSpc>
              <a:spcBef>
                <a:spcPct val="0"/>
              </a:spcBef>
              <a:spcAft>
                <a:spcPct val="0"/>
              </a:spcAft>
              <a:buSzPts val="1600"/>
              <a:buNone/>
              <a:defRPr sz="1600"/>
            </a:lvl6pPr>
            <a:lvl7pPr algn="ctr" lvl="6" rtl="0">
              <a:lnSpc>
                <a:spcPct val="100000"/>
              </a:lnSpc>
              <a:spcBef>
                <a:spcPct val="0"/>
              </a:spcBef>
              <a:spcAft>
                <a:spcPct val="0"/>
              </a:spcAft>
              <a:buSzPts val="1600"/>
              <a:buNone/>
              <a:defRPr sz="1600"/>
            </a:lvl7pPr>
            <a:lvl8pPr algn="ctr" lvl="7" rtl="0">
              <a:lnSpc>
                <a:spcPct val="100000"/>
              </a:lnSpc>
              <a:spcBef>
                <a:spcPct val="0"/>
              </a:spcBef>
              <a:spcAft>
                <a:spcPct val="0"/>
              </a:spcAft>
              <a:buSzPts val="1600"/>
              <a:buNone/>
              <a:defRPr sz="1600"/>
            </a:lvl8pPr>
            <a:lvl9pPr algn="ctr" lvl="8" rtl="0">
              <a:lnSpc>
                <a:spcPct val="100000"/>
              </a:lnSpc>
              <a:spcBef>
                <a:spcPct val="0"/>
              </a:spcBef>
              <a:spcAft>
                <a:spcPct val="0"/>
              </a:spcAft>
              <a:buSzPts val="1600"/>
              <a:buNone/>
              <a:defRPr sz="16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551" name="Shape 173"/>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59" name="Shape 174"/>
        <p:cNvGrpSpPr/>
        <p:nvPr/>
      </p:nvGrpSpPr>
      <p:grpSpPr>
        <a:xfrm>
          <a:off x="0" y="0"/>
          <a:ext cx="0" cy="0"/>
          <a:chOff x="0" y="0"/>
          <a:chExt cx="0" cy="0"/>
        </a:xfrm>
      </p:grpSpPr>
      <p:grpSp>
        <p:nvGrpSpPr>
          <p:cNvPr id="160" name="Google Shape;175;p13"/>
          <p:cNvGrpSpPr/>
          <p:nvPr/>
        </p:nvGrpSpPr>
        <p:grpSpPr>
          <a:xfrm>
            <a:off x="-944162" y="-1194400"/>
            <a:ext cx="11210188" cy="7545112"/>
            <a:chOff x="-944162" y="-1194400"/>
            <a:chExt cx="11210188" cy="7545112"/>
          </a:xfrm>
        </p:grpSpPr>
        <p:pic>
          <p:nvPicPr>
            <p:cNvPr id="2097185" name="Google Shape;176;p13"/>
            <p:cNvPicPr preferRelativeResize="0">
              <a:picLocks/>
            </p:cNvPicPr>
            <p:nvPr/>
          </p:nvPicPr>
          <p:blipFill>
            <a:blip xmlns:r="http://schemas.openxmlformats.org/officeDocument/2006/relationships" r:embed="rId1"/>
            <a:srcRect l="4739" t="8663" r="4467" b="7139"/>
            <a:stretch>
              <a:fillRect/>
            </a:stretch>
          </p:blipFill>
          <p:spPr>
            <a:xfrm>
              <a:off x="-581150" y="1555163"/>
              <a:ext cx="1505100" cy="1355700"/>
            </a:xfrm>
            <a:prstGeom prst="ellipse"/>
            <a:noFill/>
            <a:ln>
              <a:noFill/>
            </a:ln>
          </p:spPr>
        </p:pic>
        <p:sp>
          <p:nvSpPr>
            <p:cNvPr id="1048658" name="Google Shape;177;p13"/>
            <p:cNvSpPr/>
            <p:nvPr/>
          </p:nvSpPr>
          <p:spPr>
            <a:xfrm>
              <a:off x="8078245" y="28122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59" name="Google Shape;178;p13"/>
            <p:cNvSpPr/>
            <p:nvPr/>
          </p:nvSpPr>
          <p:spPr>
            <a:xfrm>
              <a:off x="5525527" y="4716523"/>
              <a:ext cx="202667" cy="202864"/>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161" name="Google Shape;179;p13"/>
            <p:cNvGrpSpPr/>
            <p:nvPr/>
          </p:nvGrpSpPr>
          <p:grpSpPr>
            <a:xfrm>
              <a:off x="-230968" y="3806436"/>
              <a:ext cx="957148" cy="298260"/>
              <a:chOff x="-336206" y="2914099"/>
              <a:chExt cx="957148" cy="298260"/>
            </a:xfrm>
          </p:grpSpPr>
          <p:sp>
            <p:nvSpPr>
              <p:cNvPr id="1048660" name="Google Shape;180;p1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61" name="Google Shape;181;p1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62" name="Google Shape;182;p1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186" name="Google Shape;183;p13"/>
            <p:cNvPicPr preferRelativeResize="0">
              <a:picLocks/>
            </p:cNvPicPr>
            <p:nvPr/>
          </p:nvPicPr>
          <p:blipFill>
            <a:blip xmlns:r="http://schemas.openxmlformats.org/officeDocument/2006/relationships" r:embed="rId2"/>
            <a:stretch>
              <a:fillRect/>
            </a:stretch>
          </p:blipFill>
          <p:spPr>
            <a:xfrm>
              <a:off x="7537444" y="-1194400"/>
              <a:ext cx="1950600" cy="2010000"/>
            </a:xfrm>
            <a:prstGeom prst="ellipse"/>
            <a:noFill/>
            <a:ln>
              <a:noFill/>
            </a:ln>
          </p:spPr>
        </p:pic>
        <p:pic>
          <p:nvPicPr>
            <p:cNvPr id="2097187" name="Google Shape;184;p13"/>
            <p:cNvPicPr preferRelativeResize="0">
              <a:picLocks/>
            </p:cNvPicPr>
            <p:nvPr/>
          </p:nvPicPr>
          <p:blipFill>
            <a:blip xmlns:r="http://schemas.openxmlformats.org/officeDocument/2006/relationships" r:embed="rId3"/>
            <a:srcRect l="5946" r="2141" b="10825"/>
            <a:stretch>
              <a:fillRect/>
            </a:stretch>
          </p:blipFill>
          <p:spPr>
            <a:xfrm>
              <a:off x="-852325" y="-1033975"/>
              <a:ext cx="2928900" cy="2319600"/>
            </a:xfrm>
            <a:prstGeom prst="roundRect">
              <a:avLst>
                <a:gd name="adj" fmla="val 45467"/>
              </a:avLst>
            </a:prstGeom>
            <a:noFill/>
            <a:ln>
              <a:noFill/>
            </a:ln>
          </p:spPr>
        </p:pic>
        <p:pic>
          <p:nvPicPr>
            <p:cNvPr id="2097188" name="Google Shape;185;p13"/>
            <p:cNvPicPr preferRelativeResize="0">
              <a:picLocks/>
            </p:cNvPicPr>
            <p:nvPr/>
          </p:nvPicPr>
          <p:blipFill>
            <a:blip xmlns:r="http://schemas.openxmlformats.org/officeDocument/2006/relationships" r:embed="rId4"/>
            <a:stretch>
              <a:fillRect/>
            </a:stretch>
          </p:blipFill>
          <p:spPr>
            <a:xfrm>
              <a:off x="5278700" y="-634101"/>
              <a:ext cx="1131825" cy="968699"/>
            </a:xfrm>
            <a:prstGeom prst="rect"/>
            <a:noFill/>
            <a:ln>
              <a:noFill/>
            </a:ln>
          </p:spPr>
        </p:pic>
        <p:pic>
          <p:nvPicPr>
            <p:cNvPr id="2097189" name="Google Shape;186;p13"/>
            <p:cNvPicPr preferRelativeResize="0">
              <a:picLocks/>
            </p:cNvPicPr>
            <p:nvPr/>
          </p:nvPicPr>
          <p:blipFill>
            <a:blip xmlns:r="http://schemas.openxmlformats.org/officeDocument/2006/relationships" r:embed="rId5"/>
            <a:srcRect l="6768" t="5604" b="3700"/>
            <a:stretch>
              <a:fillRect/>
            </a:stretch>
          </p:blipFill>
          <p:spPr>
            <a:xfrm>
              <a:off x="7567825" y="3608600"/>
              <a:ext cx="2698200" cy="2370300"/>
            </a:xfrm>
            <a:prstGeom prst="roundRect">
              <a:avLst>
                <a:gd name="adj" fmla="val 35476"/>
              </a:avLst>
            </a:prstGeom>
            <a:noFill/>
            <a:ln>
              <a:noFill/>
            </a:ln>
          </p:spPr>
        </p:pic>
        <p:pic>
          <p:nvPicPr>
            <p:cNvPr id="2097190" name="Google Shape;187;p13"/>
            <p:cNvPicPr preferRelativeResize="0">
              <a:picLocks/>
            </p:cNvPicPr>
            <p:nvPr/>
          </p:nvPicPr>
          <p:blipFill>
            <a:blip xmlns:r="http://schemas.openxmlformats.org/officeDocument/2006/relationships" r:embed="rId6"/>
            <a:stretch>
              <a:fillRect/>
            </a:stretch>
          </p:blipFill>
          <p:spPr>
            <a:xfrm>
              <a:off x="2787391" y="4744299"/>
              <a:ext cx="898500" cy="773550"/>
            </a:xfrm>
            <a:prstGeom prst="rect"/>
            <a:noFill/>
            <a:ln>
              <a:noFill/>
            </a:ln>
          </p:spPr>
        </p:pic>
        <p:pic>
          <p:nvPicPr>
            <p:cNvPr id="2097191" name="Google Shape;188;p13"/>
            <p:cNvPicPr preferRelativeResize="0">
              <a:picLocks/>
            </p:cNvPicPr>
            <p:nvPr/>
          </p:nvPicPr>
          <p:blipFill>
            <a:blip xmlns:r="http://schemas.openxmlformats.org/officeDocument/2006/relationships" r:embed="rId1"/>
            <a:srcRect l="4739" t="8663" r="4467" b="7139"/>
            <a:stretch>
              <a:fillRect/>
            </a:stretch>
          </p:blipFill>
          <p:spPr>
            <a:xfrm>
              <a:off x="-944162" y="4340713"/>
              <a:ext cx="2231100" cy="2010000"/>
            </a:xfrm>
            <a:prstGeom prst="ellipse"/>
            <a:noFill/>
            <a:ln>
              <a:noFill/>
            </a:ln>
          </p:spPr>
        </p:pic>
        <p:pic>
          <p:nvPicPr>
            <p:cNvPr id="2097192" name="Google Shape;189;p13"/>
            <p:cNvPicPr preferRelativeResize="0">
              <a:picLocks/>
            </p:cNvPicPr>
            <p:nvPr/>
          </p:nvPicPr>
          <p:blipFill>
            <a:blip xmlns:r="http://schemas.openxmlformats.org/officeDocument/2006/relationships" r:embed="rId6"/>
            <a:stretch>
              <a:fillRect/>
            </a:stretch>
          </p:blipFill>
          <p:spPr>
            <a:xfrm>
              <a:off x="8735041" y="1429049"/>
              <a:ext cx="957150" cy="824044"/>
            </a:xfrm>
            <a:prstGeom prst="rect"/>
            <a:noFill/>
            <a:ln>
              <a:noFill/>
            </a:ln>
          </p:spPr>
        </p:pic>
      </p:grpSp>
      <p:sp>
        <p:nvSpPr>
          <p:cNvPr id="1048663" name="Google Shape;190;p13"/>
          <p:cNvSpPr txBox="1">
            <a:spLocks noGrp="1"/>
          </p:cNvSpPr>
          <p:nvPr>
            <p:ph type="title"/>
          </p:nvPr>
        </p:nvSpPr>
        <p:spPr>
          <a:xfrm>
            <a:off x="1065750" y="1912550"/>
            <a:ext cx="31455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664" name="Google Shape;191;p13"/>
          <p:cNvSpPr txBox="1">
            <a:spLocks noGrp="1"/>
          </p:cNvSpPr>
          <p:nvPr>
            <p:ph type="title" idx="2" hasCustomPrompt="1"/>
          </p:nvPr>
        </p:nvSpPr>
        <p:spPr>
          <a:xfrm>
            <a:off x="2189250" y="118422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665" name="Google Shape;192;p13"/>
          <p:cNvSpPr txBox="1">
            <a:spLocks noGrp="1"/>
          </p:cNvSpPr>
          <p:nvPr>
            <p:ph type="subTitle" idx="1"/>
          </p:nvPr>
        </p:nvSpPr>
        <p:spPr>
          <a:xfrm>
            <a:off x="1065750" y="2176900"/>
            <a:ext cx="314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666" name="Google Shape;193;p13"/>
          <p:cNvSpPr txBox="1">
            <a:spLocks noGrp="1"/>
          </p:cNvSpPr>
          <p:nvPr>
            <p:ph type="title" idx="3"/>
          </p:nvPr>
        </p:nvSpPr>
        <p:spPr>
          <a:xfrm>
            <a:off x="4816350" y="1912550"/>
            <a:ext cx="32619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667" name="Google Shape;194;p13"/>
          <p:cNvSpPr txBox="1">
            <a:spLocks noGrp="1"/>
          </p:cNvSpPr>
          <p:nvPr>
            <p:ph type="title" idx="4" hasCustomPrompt="1"/>
          </p:nvPr>
        </p:nvSpPr>
        <p:spPr>
          <a:xfrm>
            <a:off x="5998050" y="118422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668" name="Google Shape;195;p13"/>
          <p:cNvSpPr txBox="1">
            <a:spLocks noGrp="1"/>
          </p:cNvSpPr>
          <p:nvPr>
            <p:ph type="subTitle" idx="5"/>
          </p:nvPr>
        </p:nvSpPr>
        <p:spPr>
          <a:xfrm>
            <a:off x="4875600" y="2176900"/>
            <a:ext cx="31434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solidFill>
                  <a:schemeClr val="dk2"/>
                </a:solidFill>
              </a:defRPr>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669" name="Google Shape;196;p13"/>
          <p:cNvSpPr txBox="1">
            <a:spLocks noGrp="1"/>
          </p:cNvSpPr>
          <p:nvPr>
            <p:ph type="title" idx="6"/>
          </p:nvPr>
        </p:nvSpPr>
        <p:spPr>
          <a:xfrm>
            <a:off x="1065750" y="3701950"/>
            <a:ext cx="31455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670" name="Google Shape;197;p13"/>
          <p:cNvSpPr txBox="1">
            <a:spLocks noGrp="1"/>
          </p:cNvSpPr>
          <p:nvPr>
            <p:ph type="title" idx="7" hasCustomPrompt="1"/>
          </p:nvPr>
        </p:nvSpPr>
        <p:spPr>
          <a:xfrm>
            <a:off x="2189250" y="297191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671" name="Google Shape;198;p13"/>
          <p:cNvSpPr txBox="1">
            <a:spLocks noGrp="1"/>
          </p:cNvSpPr>
          <p:nvPr>
            <p:ph type="subTitle" idx="8"/>
          </p:nvPr>
        </p:nvSpPr>
        <p:spPr>
          <a:xfrm>
            <a:off x="1065750" y="3966300"/>
            <a:ext cx="314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672" name="Google Shape;199;p13"/>
          <p:cNvSpPr txBox="1">
            <a:spLocks noGrp="1"/>
          </p:cNvSpPr>
          <p:nvPr>
            <p:ph type="title" idx="9"/>
          </p:nvPr>
        </p:nvSpPr>
        <p:spPr>
          <a:xfrm>
            <a:off x="4816350" y="3701950"/>
            <a:ext cx="32619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673" name="Google Shape;200;p13"/>
          <p:cNvSpPr txBox="1">
            <a:spLocks noGrp="1"/>
          </p:cNvSpPr>
          <p:nvPr>
            <p:ph type="title" idx="13" hasCustomPrompt="1"/>
          </p:nvPr>
        </p:nvSpPr>
        <p:spPr>
          <a:xfrm>
            <a:off x="5998050" y="297191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674" name="Google Shape;201;p13"/>
          <p:cNvSpPr txBox="1">
            <a:spLocks noGrp="1"/>
          </p:cNvSpPr>
          <p:nvPr>
            <p:ph type="subTitle" idx="14"/>
          </p:nvPr>
        </p:nvSpPr>
        <p:spPr>
          <a:xfrm>
            <a:off x="4875600" y="3966300"/>
            <a:ext cx="31434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675" name="Google Shape;202;p13"/>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494" name="Shape 203"/>
        <p:cNvGrpSpPr/>
        <p:nvPr/>
      </p:nvGrpSpPr>
      <p:grpSpPr>
        <a:xfrm>
          <a:off x="0" y="0"/>
          <a:ext cx="0" cy="0"/>
          <a:chOff x="0" y="0"/>
          <a:chExt cx="0" cy="0"/>
        </a:xfrm>
      </p:grpSpPr>
      <p:grpSp>
        <p:nvGrpSpPr>
          <p:cNvPr id="495" name="Google Shape;204;p14"/>
          <p:cNvGrpSpPr/>
          <p:nvPr/>
        </p:nvGrpSpPr>
        <p:grpSpPr>
          <a:xfrm>
            <a:off x="-110172" y="-1046047"/>
            <a:ext cx="10548043" cy="7057520"/>
            <a:chOff x="-110172" y="-1046047"/>
            <a:chExt cx="10548043" cy="7057520"/>
          </a:xfrm>
        </p:grpSpPr>
        <p:pic>
          <p:nvPicPr>
            <p:cNvPr id="2097521" name="Google Shape;205;p14"/>
            <p:cNvPicPr preferRelativeResize="0">
              <a:picLocks/>
            </p:cNvPicPr>
            <p:nvPr/>
          </p:nvPicPr>
          <p:blipFill>
            <a:blip xmlns:r="http://schemas.openxmlformats.org/officeDocument/2006/relationships" r:embed="rId1"/>
            <a:stretch>
              <a:fillRect/>
            </a:stretch>
          </p:blipFill>
          <p:spPr>
            <a:xfrm rot="10800000" flipH="1">
              <a:off x="5941952" y="-1046047"/>
              <a:ext cx="4495919" cy="3946924"/>
            </a:xfrm>
            <a:prstGeom prst="rect"/>
            <a:noFill/>
            <a:ln>
              <a:noFill/>
            </a:ln>
          </p:spPr>
        </p:pic>
        <p:pic>
          <p:nvPicPr>
            <p:cNvPr id="2097522" name="Google Shape;206;p14"/>
            <p:cNvPicPr preferRelativeResize="0">
              <a:picLocks/>
            </p:cNvPicPr>
            <p:nvPr/>
          </p:nvPicPr>
          <p:blipFill>
            <a:blip xmlns:r="http://schemas.openxmlformats.org/officeDocument/2006/relationships" r:embed="rId2"/>
            <a:srcRect l="4739" t="8663" r="4467" b="7139"/>
            <a:stretch>
              <a:fillRect/>
            </a:stretch>
          </p:blipFill>
          <p:spPr>
            <a:xfrm flipH="1">
              <a:off x="5122810" y="4456272"/>
              <a:ext cx="1726200" cy="1555200"/>
            </a:xfrm>
            <a:prstGeom prst="ellipse"/>
            <a:noFill/>
            <a:ln>
              <a:noFill/>
            </a:ln>
          </p:spPr>
        </p:pic>
        <p:grpSp>
          <p:nvGrpSpPr>
            <p:cNvPr id="496" name="Google Shape;207;p14"/>
            <p:cNvGrpSpPr/>
            <p:nvPr/>
          </p:nvGrpSpPr>
          <p:grpSpPr>
            <a:xfrm flipH="1">
              <a:off x="7819933" y="3971761"/>
              <a:ext cx="957148" cy="298260"/>
              <a:chOff x="-336206" y="2914099"/>
              <a:chExt cx="957148" cy="298260"/>
            </a:xfrm>
          </p:grpSpPr>
          <p:sp>
            <p:nvSpPr>
              <p:cNvPr id="1049441" name="Google Shape;208;p1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42" name="Google Shape;209;p1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43" name="Google Shape;210;p1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497" name="Google Shape;211;p14"/>
            <p:cNvGrpSpPr/>
            <p:nvPr/>
          </p:nvGrpSpPr>
          <p:grpSpPr>
            <a:xfrm flipH="1">
              <a:off x="-110172" y="703840"/>
              <a:ext cx="957181" cy="296392"/>
              <a:chOff x="7707428" y="2428915"/>
              <a:chExt cx="957181" cy="296392"/>
            </a:xfrm>
          </p:grpSpPr>
          <p:sp>
            <p:nvSpPr>
              <p:cNvPr id="1049444" name="Google Shape;212;p1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45" name="Google Shape;213;p1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46" name="Google Shape;214;p1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23" name="Google Shape;215;p14"/>
            <p:cNvPicPr preferRelativeResize="0">
              <a:picLocks/>
            </p:cNvPicPr>
            <p:nvPr/>
          </p:nvPicPr>
          <p:blipFill>
            <a:blip xmlns:r="http://schemas.openxmlformats.org/officeDocument/2006/relationships" r:embed="rId3"/>
            <a:srcRect l="30075" t="29952" r="20661" b="16387"/>
            <a:stretch>
              <a:fillRect/>
            </a:stretch>
          </p:blipFill>
          <p:spPr>
            <a:xfrm flipH="1">
              <a:off x="909313" y="4206200"/>
              <a:ext cx="365700" cy="402300"/>
            </a:xfrm>
            <a:prstGeom prst="ellipse"/>
            <a:noFill/>
            <a:ln>
              <a:noFill/>
            </a:ln>
          </p:spPr>
        </p:pic>
      </p:grpSp>
      <p:sp>
        <p:nvSpPr>
          <p:cNvPr id="1049447" name="Google Shape;216;p14"/>
          <p:cNvSpPr txBox="1">
            <a:spLocks noGrp="1"/>
          </p:cNvSpPr>
          <p:nvPr>
            <p:ph type="title"/>
          </p:nvPr>
        </p:nvSpPr>
        <p:spPr>
          <a:xfrm>
            <a:off x="972125" y="3115325"/>
            <a:ext cx="4563900" cy="531900"/>
          </a:xfrm>
          <a:prstGeom prst="rect"/>
        </p:spPr>
        <p:txBody>
          <a:bodyPr anchor="ctr" anchorCtr="0" bIns="91425" lIns="91425" rIns="91425" spcFirstLastPara="1" tIns="91425" wrap="square">
            <a:noAutofit/>
          </a:bodyPr>
          <a:lstStyle>
            <a:lvl1pPr algn="l" lvl="0" rtl="0">
              <a:spcBef>
                <a:spcPct val="0"/>
              </a:spcBef>
              <a:spcAft>
                <a:spcPct val="0"/>
              </a:spcAft>
              <a:buSzPts val="3000"/>
              <a:buNone/>
              <a:defRPr sz="3000"/>
            </a:lvl1pPr>
            <a:lvl2pPr algn="ctr" lvl="1" rtl="0">
              <a:spcBef>
                <a:spcPct val="0"/>
              </a:spcBef>
              <a:spcAft>
                <a:spcPct val="0"/>
              </a:spcAft>
              <a:buSzPts val="3000"/>
              <a:buNone/>
              <a:defRPr sz="3000"/>
            </a:lvl2pPr>
            <a:lvl3pPr algn="ctr" lvl="2" rtl="0">
              <a:spcBef>
                <a:spcPct val="0"/>
              </a:spcBef>
              <a:spcAft>
                <a:spcPct val="0"/>
              </a:spcAft>
              <a:buSzPts val="3000"/>
              <a:buNone/>
              <a:defRPr sz="3000"/>
            </a:lvl3pPr>
            <a:lvl4pPr algn="ctr" lvl="3" rtl="0">
              <a:spcBef>
                <a:spcPct val="0"/>
              </a:spcBef>
              <a:spcAft>
                <a:spcPct val="0"/>
              </a:spcAft>
              <a:buSzPts val="3000"/>
              <a:buNone/>
              <a:defRPr sz="3000"/>
            </a:lvl4pPr>
            <a:lvl5pPr algn="ctr" lvl="4" rtl="0">
              <a:spcBef>
                <a:spcPct val="0"/>
              </a:spcBef>
              <a:spcAft>
                <a:spcPct val="0"/>
              </a:spcAft>
              <a:buSzPts val="3000"/>
              <a:buNone/>
              <a:defRPr sz="3000"/>
            </a:lvl5pPr>
            <a:lvl6pPr algn="ctr" lvl="5" rtl="0">
              <a:spcBef>
                <a:spcPct val="0"/>
              </a:spcBef>
              <a:spcAft>
                <a:spcPct val="0"/>
              </a:spcAft>
              <a:buSzPts val="3000"/>
              <a:buNone/>
              <a:defRPr sz="3000"/>
            </a:lvl6pPr>
            <a:lvl7pPr algn="ctr" lvl="6" rtl="0">
              <a:spcBef>
                <a:spcPct val="0"/>
              </a:spcBef>
              <a:spcAft>
                <a:spcPct val="0"/>
              </a:spcAft>
              <a:buSzPts val="3000"/>
              <a:buNone/>
              <a:defRPr sz="3000"/>
            </a:lvl7pPr>
            <a:lvl8pPr algn="ctr" lvl="7" rtl="0">
              <a:spcBef>
                <a:spcPct val="0"/>
              </a:spcBef>
              <a:spcAft>
                <a:spcPct val="0"/>
              </a:spcAft>
              <a:buSzPts val="3000"/>
              <a:buNone/>
              <a:defRPr sz="3000"/>
            </a:lvl8pPr>
            <a:lvl9pPr algn="ctr" lvl="8" rtl="0">
              <a:spcBef>
                <a:spcPct val="0"/>
              </a:spcBef>
              <a:spcAft>
                <a:spcPct val="0"/>
              </a:spcAft>
              <a:buSzPts val="3000"/>
              <a:buNone/>
              <a:defRPr sz="3000"/>
            </a:lvl9pPr>
          </a:lstStyle>
          <a:p/>
        </p:txBody>
      </p:sp>
      <p:sp>
        <p:nvSpPr>
          <p:cNvPr id="1049448" name="Google Shape;217;p14"/>
          <p:cNvSpPr txBox="1">
            <a:spLocks noGrp="1"/>
          </p:cNvSpPr>
          <p:nvPr>
            <p:ph type="subTitle" idx="1"/>
          </p:nvPr>
        </p:nvSpPr>
        <p:spPr>
          <a:xfrm>
            <a:off x="972125" y="1375025"/>
            <a:ext cx="6227700" cy="1740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2500"/>
              <a:buNone/>
              <a:defRPr sz="2500"/>
            </a:lvl1pPr>
            <a:lvl2pPr algn="ctr" lvl="1" rtl="0">
              <a:lnSpc>
                <a:spcPct val="100000"/>
              </a:lnSpc>
              <a:spcBef>
                <a:spcPct val="0"/>
              </a:spcBef>
              <a:spcAft>
                <a:spcPct val="0"/>
              </a:spcAft>
              <a:buSzPts val="2500"/>
              <a:buNone/>
              <a:defRPr sz="2500"/>
            </a:lvl2pPr>
            <a:lvl3pPr algn="ctr" lvl="2" rtl="0">
              <a:lnSpc>
                <a:spcPct val="100000"/>
              </a:lnSpc>
              <a:spcBef>
                <a:spcPct val="0"/>
              </a:spcBef>
              <a:spcAft>
                <a:spcPct val="0"/>
              </a:spcAft>
              <a:buSzPts val="2500"/>
              <a:buNone/>
              <a:defRPr sz="2500"/>
            </a:lvl3pPr>
            <a:lvl4pPr algn="ctr" lvl="3" rtl="0">
              <a:lnSpc>
                <a:spcPct val="100000"/>
              </a:lnSpc>
              <a:spcBef>
                <a:spcPct val="0"/>
              </a:spcBef>
              <a:spcAft>
                <a:spcPct val="0"/>
              </a:spcAft>
              <a:buSzPts val="2500"/>
              <a:buNone/>
              <a:defRPr sz="2500"/>
            </a:lvl4pPr>
            <a:lvl5pPr algn="ctr" lvl="4" rtl="0">
              <a:lnSpc>
                <a:spcPct val="100000"/>
              </a:lnSpc>
              <a:spcBef>
                <a:spcPct val="0"/>
              </a:spcBef>
              <a:spcAft>
                <a:spcPct val="0"/>
              </a:spcAft>
              <a:buSzPts val="2500"/>
              <a:buNone/>
              <a:defRPr sz="2500"/>
            </a:lvl5pPr>
            <a:lvl6pPr algn="ctr" lvl="5" rtl="0">
              <a:lnSpc>
                <a:spcPct val="100000"/>
              </a:lnSpc>
              <a:spcBef>
                <a:spcPct val="0"/>
              </a:spcBef>
              <a:spcAft>
                <a:spcPct val="0"/>
              </a:spcAft>
              <a:buSzPts val="2500"/>
              <a:buNone/>
              <a:defRPr sz="2500"/>
            </a:lvl6pPr>
            <a:lvl7pPr algn="ctr" lvl="6" rtl="0">
              <a:lnSpc>
                <a:spcPct val="100000"/>
              </a:lnSpc>
              <a:spcBef>
                <a:spcPct val="0"/>
              </a:spcBef>
              <a:spcAft>
                <a:spcPct val="0"/>
              </a:spcAft>
              <a:buSzPts val="2500"/>
              <a:buNone/>
              <a:defRPr sz="2500"/>
            </a:lvl7pPr>
            <a:lvl8pPr algn="ctr" lvl="7" rtl="0">
              <a:lnSpc>
                <a:spcPct val="100000"/>
              </a:lnSpc>
              <a:spcBef>
                <a:spcPct val="0"/>
              </a:spcBef>
              <a:spcAft>
                <a:spcPct val="0"/>
              </a:spcAft>
              <a:buSzPts val="2500"/>
              <a:buNone/>
              <a:defRPr sz="2500"/>
            </a:lvl8pPr>
            <a:lvl9pPr algn="ctr" lvl="8" rtl="0">
              <a:lnSpc>
                <a:spcPct val="100000"/>
              </a:lnSpc>
              <a:spcBef>
                <a:spcPct val="0"/>
              </a:spcBef>
              <a:spcAft>
                <a:spcPct val="0"/>
              </a:spcAft>
              <a:buSzPts val="2500"/>
              <a:buNone/>
              <a:defRPr sz="2500"/>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517" name="Shape 218"/>
        <p:cNvGrpSpPr/>
        <p:nvPr/>
      </p:nvGrpSpPr>
      <p:grpSpPr>
        <a:xfrm>
          <a:off x="0" y="0"/>
          <a:ext cx="0" cy="0"/>
          <a:chOff x="0" y="0"/>
          <a:chExt cx="0" cy="0"/>
        </a:xfrm>
      </p:grpSpPr>
      <p:sp>
        <p:nvSpPr>
          <p:cNvPr id="1049507" name="Google Shape;219;p15"/>
          <p:cNvSpPr txBox="1">
            <a:spLocks noGrp="1"/>
          </p:cNvSpPr>
          <p:nvPr>
            <p:ph type="title"/>
          </p:nvPr>
        </p:nvSpPr>
        <p:spPr>
          <a:xfrm>
            <a:off x="1274075" y="453027"/>
            <a:ext cx="6595800" cy="967500"/>
          </a:xfrm>
          <a:prstGeom prst="rect"/>
        </p:spPr>
        <p:txBody>
          <a:bodyPr anchor="t" anchorCtr="0" bIns="91425" lIns="91425" rIns="91425" spcFirstLastPara="1" tIns="91425" wrap="square">
            <a:noAutofit/>
          </a:bodyPr>
          <a:lstStyle>
            <a:lvl1pPr lvl="0" rtl="0">
              <a:lnSpc>
                <a:spcPct val="80000"/>
              </a:lnSpc>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pic>
        <p:nvPicPr>
          <p:cNvPr id="2097542" name="Google Shape;220;p15"/>
          <p:cNvPicPr preferRelativeResize="0">
            <a:picLocks/>
          </p:cNvPicPr>
          <p:nvPr/>
        </p:nvPicPr>
        <p:blipFill>
          <a:blip xmlns:r="http://schemas.openxmlformats.org/officeDocument/2006/relationships" r:embed="rId1"/>
          <a:srcRect l="4739" t="8663" r="4467" b="7139"/>
          <a:stretch>
            <a:fillRect/>
          </a:stretch>
        </p:blipFill>
        <p:spPr>
          <a:xfrm>
            <a:off x="-1179162" y="1292163"/>
            <a:ext cx="2231100" cy="2010000"/>
          </a:xfrm>
          <a:prstGeom prst="ellipse"/>
          <a:noFill/>
          <a:ln>
            <a:noFill/>
          </a:ln>
        </p:spPr>
      </p:pic>
      <p:sp>
        <p:nvSpPr>
          <p:cNvPr id="1049508" name="Google Shape;221;p15"/>
          <p:cNvSpPr/>
          <p:nvPr/>
        </p:nvSpPr>
        <p:spPr>
          <a:xfrm>
            <a:off x="8832695" y="28652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09" name="Google Shape;222;p15"/>
          <p:cNvSpPr/>
          <p:nvPr/>
        </p:nvSpPr>
        <p:spPr>
          <a:xfrm>
            <a:off x="6505649" y="4809649"/>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18" name="Google Shape;223;p15"/>
          <p:cNvGrpSpPr/>
          <p:nvPr/>
        </p:nvGrpSpPr>
        <p:grpSpPr>
          <a:xfrm>
            <a:off x="-542168" y="3858311"/>
            <a:ext cx="957148" cy="298260"/>
            <a:chOff x="-336206" y="2914099"/>
            <a:chExt cx="957148" cy="298260"/>
          </a:xfrm>
        </p:grpSpPr>
        <p:sp>
          <p:nvSpPr>
            <p:cNvPr id="1049510" name="Google Shape;224;p1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11" name="Google Shape;225;p1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12" name="Google Shape;226;p1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19" name="Google Shape;227;p15"/>
          <p:cNvGrpSpPr/>
          <p:nvPr/>
        </p:nvGrpSpPr>
        <p:grpSpPr>
          <a:xfrm>
            <a:off x="8660428" y="1420515"/>
            <a:ext cx="957181" cy="296392"/>
            <a:chOff x="7707428" y="2428915"/>
            <a:chExt cx="957181" cy="296392"/>
          </a:xfrm>
        </p:grpSpPr>
        <p:sp>
          <p:nvSpPr>
            <p:cNvPr id="1049513" name="Google Shape;228;p1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14" name="Google Shape;229;p1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15" name="Google Shape;230;p1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43" name="Google Shape;231;p15"/>
          <p:cNvPicPr preferRelativeResize="0">
            <a:picLocks/>
          </p:cNvPicPr>
          <p:nvPr/>
        </p:nvPicPr>
        <p:blipFill>
          <a:blip xmlns:r="http://schemas.openxmlformats.org/officeDocument/2006/relationships" r:embed="rId2"/>
          <a:stretch>
            <a:fillRect/>
          </a:stretch>
        </p:blipFill>
        <p:spPr>
          <a:xfrm>
            <a:off x="7859816" y="-1343913"/>
            <a:ext cx="2558400" cy="2636100"/>
          </a:xfrm>
          <a:prstGeom prst="ellipse"/>
          <a:noFill/>
          <a:ln>
            <a:noFill/>
          </a:ln>
        </p:spPr>
      </p:pic>
      <p:pic>
        <p:nvPicPr>
          <p:cNvPr id="2097544" name="Google Shape;232;p15"/>
          <p:cNvPicPr preferRelativeResize="0">
            <a:picLocks/>
          </p:cNvPicPr>
          <p:nvPr/>
        </p:nvPicPr>
        <p:blipFill>
          <a:blip xmlns:r="http://schemas.openxmlformats.org/officeDocument/2006/relationships" r:embed="rId3"/>
          <a:srcRect l="5946" r="2141" b="10825"/>
          <a:stretch>
            <a:fillRect/>
          </a:stretch>
        </p:blipFill>
        <p:spPr>
          <a:xfrm>
            <a:off x="-1146650" y="-1444750"/>
            <a:ext cx="3177300" cy="2516675"/>
          </a:xfrm>
          <a:prstGeom prst="rect"/>
          <a:noFill/>
          <a:ln>
            <a:noFill/>
          </a:ln>
        </p:spPr>
      </p:pic>
      <p:pic>
        <p:nvPicPr>
          <p:cNvPr id="2097545" name="Google Shape;233;p15"/>
          <p:cNvPicPr preferRelativeResize="0">
            <a:picLocks/>
          </p:cNvPicPr>
          <p:nvPr/>
        </p:nvPicPr>
        <p:blipFill>
          <a:blip xmlns:r="http://schemas.openxmlformats.org/officeDocument/2006/relationships" r:embed="rId4"/>
          <a:stretch>
            <a:fillRect/>
          </a:stretch>
        </p:blipFill>
        <p:spPr>
          <a:xfrm>
            <a:off x="5560599" y="-856174"/>
            <a:ext cx="1402205" cy="1200100"/>
          </a:xfrm>
          <a:prstGeom prst="rect"/>
          <a:noFill/>
          <a:ln>
            <a:noFill/>
          </a:ln>
        </p:spPr>
      </p:pic>
      <p:pic>
        <p:nvPicPr>
          <p:cNvPr id="2097546" name="Google Shape;234;p15"/>
          <p:cNvPicPr preferRelativeResize="0">
            <a:picLocks/>
          </p:cNvPicPr>
          <p:nvPr/>
        </p:nvPicPr>
        <p:blipFill>
          <a:blip xmlns:r="http://schemas.openxmlformats.org/officeDocument/2006/relationships" r:embed="rId5"/>
          <a:srcRect l="6768" t="5604" b="3700"/>
          <a:stretch>
            <a:fillRect/>
          </a:stretch>
        </p:blipFill>
        <p:spPr>
          <a:xfrm>
            <a:off x="7858721" y="3342800"/>
            <a:ext cx="3000704" cy="2636100"/>
          </a:xfrm>
          <a:prstGeom prst="rect"/>
          <a:noFill/>
          <a:ln>
            <a:noFill/>
          </a:ln>
        </p:spPr>
      </p:pic>
      <p:pic>
        <p:nvPicPr>
          <p:cNvPr id="2097547" name="Google Shape;235;p15"/>
          <p:cNvPicPr preferRelativeResize="0">
            <a:picLocks/>
          </p:cNvPicPr>
          <p:nvPr/>
        </p:nvPicPr>
        <p:blipFill>
          <a:blip xmlns:r="http://schemas.openxmlformats.org/officeDocument/2006/relationships" r:embed="rId6"/>
          <a:stretch>
            <a:fillRect/>
          </a:stretch>
        </p:blipFill>
        <p:spPr>
          <a:xfrm>
            <a:off x="2684426" y="4809648"/>
            <a:ext cx="1393958" cy="1200100"/>
          </a:xfrm>
          <a:prstGeom prst="rect"/>
          <a:noFill/>
          <a:ln>
            <a:noFill/>
          </a:ln>
        </p:spPr>
      </p:pic>
      <p:pic>
        <p:nvPicPr>
          <p:cNvPr id="2097548" name="Google Shape;236;p15"/>
          <p:cNvPicPr preferRelativeResize="0">
            <a:picLocks/>
          </p:cNvPicPr>
          <p:nvPr/>
        </p:nvPicPr>
        <p:blipFill>
          <a:blip xmlns:r="http://schemas.openxmlformats.org/officeDocument/2006/relationships" r:embed="rId7"/>
          <a:srcRect l="30075" t="29952" r="20661" b="16387"/>
          <a:stretch>
            <a:fillRect/>
          </a:stretch>
        </p:blipFill>
        <p:spPr>
          <a:xfrm>
            <a:off x="1508900" y="4709950"/>
            <a:ext cx="365700" cy="402300"/>
          </a:xfrm>
          <a:prstGeom prst="ellipse"/>
          <a:noFill/>
          <a:ln>
            <a:noFill/>
          </a:ln>
        </p:spPr>
      </p:pic>
      <p:pic>
        <p:nvPicPr>
          <p:cNvPr id="2097549" name="Google Shape;237;p15"/>
          <p:cNvPicPr preferRelativeResize="0">
            <a:picLocks/>
          </p:cNvPicPr>
          <p:nvPr/>
        </p:nvPicPr>
        <p:blipFill>
          <a:blip xmlns:r="http://schemas.openxmlformats.org/officeDocument/2006/relationships" r:embed="rId1"/>
          <a:srcRect l="4739" t="8663" r="4467" b="7139"/>
          <a:stretch>
            <a:fillRect/>
          </a:stretch>
        </p:blipFill>
        <p:spPr>
          <a:xfrm>
            <a:off x="-1030612" y="4600263"/>
            <a:ext cx="2231100" cy="2010000"/>
          </a:xfrm>
          <a:prstGeom prst="ellipse"/>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560" name="Shape 238"/>
        <p:cNvGrpSpPr/>
        <p:nvPr/>
      </p:nvGrpSpPr>
      <p:grpSpPr>
        <a:xfrm>
          <a:off x="0" y="0"/>
          <a:ext cx="0" cy="0"/>
          <a:chOff x="0" y="0"/>
          <a:chExt cx="0" cy="0"/>
        </a:xfrm>
      </p:grpSpPr>
      <p:sp>
        <p:nvSpPr>
          <p:cNvPr id="1049635" name="Google Shape;239;p16"/>
          <p:cNvSpPr txBox="1">
            <a:spLocks noGrp="1"/>
          </p:cNvSpPr>
          <p:nvPr>
            <p:ph type="title"/>
          </p:nvPr>
        </p:nvSpPr>
        <p:spPr>
          <a:xfrm>
            <a:off x="1274075" y="376835"/>
            <a:ext cx="6595800" cy="1172100"/>
          </a:xfrm>
          <a:prstGeom prst="rect"/>
        </p:spPr>
        <p:txBody>
          <a:bodyPr anchor="t"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561" name="Google Shape;240;p16"/>
          <p:cNvGrpSpPr/>
          <p:nvPr/>
        </p:nvGrpSpPr>
        <p:grpSpPr>
          <a:xfrm>
            <a:off x="-187195" y="189425"/>
            <a:ext cx="9751959" cy="5481774"/>
            <a:chOff x="-187195" y="189425"/>
            <a:chExt cx="9751959" cy="5481774"/>
          </a:xfrm>
        </p:grpSpPr>
        <p:pic>
          <p:nvPicPr>
            <p:cNvPr id="2097603" name="Google Shape;241;p16"/>
            <p:cNvPicPr preferRelativeResize="0">
              <a:picLocks/>
            </p:cNvPicPr>
            <p:nvPr/>
          </p:nvPicPr>
          <p:blipFill>
            <a:blip xmlns:r="http://schemas.openxmlformats.org/officeDocument/2006/relationships" r:embed="rId1"/>
            <a:srcRect l="4739" t="8663" r="4467" b="7139"/>
            <a:stretch>
              <a:fillRect/>
            </a:stretch>
          </p:blipFill>
          <p:spPr>
            <a:xfrm flipH="1">
              <a:off x="223525" y="4357500"/>
              <a:ext cx="1458000" cy="1313700"/>
            </a:xfrm>
            <a:prstGeom prst="ellipse"/>
            <a:noFill/>
            <a:ln>
              <a:noFill/>
            </a:ln>
          </p:spPr>
        </p:pic>
        <p:grpSp>
          <p:nvGrpSpPr>
            <p:cNvPr id="562" name="Google Shape;242;p16"/>
            <p:cNvGrpSpPr/>
            <p:nvPr/>
          </p:nvGrpSpPr>
          <p:grpSpPr>
            <a:xfrm flipH="1">
              <a:off x="7930605" y="4064551"/>
              <a:ext cx="1269083" cy="395433"/>
              <a:chOff x="-336206" y="2914099"/>
              <a:chExt cx="957148" cy="298260"/>
            </a:xfrm>
          </p:grpSpPr>
          <p:sp>
            <p:nvSpPr>
              <p:cNvPr id="1049636" name="Google Shape;243;p1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37" name="Google Shape;244;p1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38" name="Google Shape;245;p1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04" name="Google Shape;246;p16"/>
            <p:cNvPicPr preferRelativeResize="0">
              <a:picLocks/>
            </p:cNvPicPr>
            <p:nvPr/>
          </p:nvPicPr>
          <p:blipFill>
            <a:blip xmlns:r="http://schemas.openxmlformats.org/officeDocument/2006/relationships" r:embed="rId2"/>
            <a:srcRect l="30075" t="29952" r="20661" b="16387"/>
            <a:stretch>
              <a:fillRect/>
            </a:stretch>
          </p:blipFill>
          <p:spPr>
            <a:xfrm flipH="1">
              <a:off x="622275" y="195104"/>
              <a:ext cx="309000" cy="339900"/>
            </a:xfrm>
            <a:prstGeom prst="ellipse"/>
            <a:noFill/>
            <a:ln>
              <a:noFill/>
            </a:ln>
          </p:spPr>
        </p:pic>
        <p:grpSp>
          <p:nvGrpSpPr>
            <p:cNvPr id="563" name="Google Shape;247;p16"/>
            <p:cNvGrpSpPr/>
            <p:nvPr/>
          </p:nvGrpSpPr>
          <p:grpSpPr>
            <a:xfrm flipH="1">
              <a:off x="-187195" y="1095789"/>
              <a:ext cx="1269083" cy="395433"/>
              <a:chOff x="-336206" y="2914099"/>
              <a:chExt cx="957148" cy="298260"/>
            </a:xfrm>
          </p:grpSpPr>
          <p:sp>
            <p:nvSpPr>
              <p:cNvPr id="1049639" name="Google Shape;248;p1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40" name="Google Shape;249;p1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41" name="Google Shape;250;p1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05" name="Google Shape;251;p16"/>
            <p:cNvPicPr preferRelativeResize="0">
              <a:picLocks/>
            </p:cNvPicPr>
            <p:nvPr/>
          </p:nvPicPr>
          <p:blipFill>
            <a:blip xmlns:r="http://schemas.openxmlformats.org/officeDocument/2006/relationships" r:embed="rId3"/>
            <a:stretch>
              <a:fillRect/>
            </a:stretch>
          </p:blipFill>
          <p:spPr>
            <a:xfrm>
              <a:off x="8177697" y="189425"/>
              <a:ext cx="719328" cy="828299"/>
            </a:xfrm>
            <a:prstGeom prst="rect"/>
            <a:noFill/>
            <a:ln>
              <a:noFill/>
            </a:ln>
          </p:spPr>
        </p:pic>
        <p:pic>
          <p:nvPicPr>
            <p:cNvPr id="2097606" name="Google Shape;252;p16"/>
            <p:cNvPicPr preferRelativeResize="0">
              <a:picLocks/>
            </p:cNvPicPr>
            <p:nvPr/>
          </p:nvPicPr>
          <p:blipFill>
            <a:blip xmlns:r="http://schemas.openxmlformats.org/officeDocument/2006/relationships" r:embed="rId3"/>
            <a:stretch>
              <a:fillRect/>
            </a:stretch>
          </p:blipFill>
          <p:spPr>
            <a:xfrm>
              <a:off x="6451325" y="4291124"/>
              <a:ext cx="533051" cy="613800"/>
            </a:xfrm>
            <a:prstGeom prst="rect"/>
            <a:noFill/>
            <a:ln>
              <a:noFill/>
            </a:ln>
          </p:spPr>
        </p:pic>
        <p:pic>
          <p:nvPicPr>
            <p:cNvPr id="2097607" name="Google Shape;253;p16"/>
            <p:cNvPicPr preferRelativeResize="0">
              <a:picLocks/>
            </p:cNvPicPr>
            <p:nvPr/>
          </p:nvPicPr>
          <p:blipFill>
            <a:blip xmlns:r="http://schemas.openxmlformats.org/officeDocument/2006/relationships" r:embed="rId4"/>
            <a:stretch>
              <a:fillRect/>
            </a:stretch>
          </p:blipFill>
          <p:spPr>
            <a:xfrm>
              <a:off x="8614437" y="909703"/>
              <a:ext cx="950327" cy="818168"/>
            </a:xfrm>
            <a:prstGeom prst="rect"/>
            <a:noFill/>
            <a:ln>
              <a:noFill/>
            </a:ln>
          </p:spPr>
        </p:pic>
        <p:sp>
          <p:nvSpPr>
            <p:cNvPr id="1049642" name="Google Shape;254;p16"/>
            <p:cNvSpPr/>
            <p:nvPr/>
          </p:nvSpPr>
          <p:spPr>
            <a:xfrm flipH="1">
              <a:off x="7996850" y="1366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08" name="Google Shape;255;p16"/>
            <p:cNvPicPr preferRelativeResize="0">
              <a:picLocks/>
            </p:cNvPicPr>
            <p:nvPr/>
          </p:nvPicPr>
          <p:blipFill>
            <a:blip xmlns:r="http://schemas.openxmlformats.org/officeDocument/2006/relationships" r:embed="rId4"/>
            <a:stretch>
              <a:fillRect/>
            </a:stretch>
          </p:blipFill>
          <p:spPr>
            <a:xfrm>
              <a:off x="2660074" y="4764380"/>
              <a:ext cx="681900" cy="587044"/>
            </a:xfrm>
            <a:prstGeom prst="rect"/>
            <a:noFill/>
            <a:ln>
              <a:noFill/>
            </a:ln>
          </p:spPr>
        </p:pic>
        <p:sp>
          <p:nvSpPr>
            <p:cNvPr id="1049643" name="Google Shape;256;p16"/>
            <p:cNvSpPr/>
            <p:nvPr/>
          </p:nvSpPr>
          <p:spPr>
            <a:xfrm flipH="1">
              <a:off x="223529" y="3001625"/>
              <a:ext cx="160116" cy="16030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3">
  <p:cSld name="TITLE_ONLY_2">
    <p:spTree>
      <p:nvGrpSpPr>
        <p:cNvPr id="571" name="Shape 257"/>
        <p:cNvGrpSpPr/>
        <p:nvPr/>
      </p:nvGrpSpPr>
      <p:grpSpPr>
        <a:xfrm>
          <a:off x="0" y="0"/>
          <a:ext cx="0" cy="0"/>
          <a:chOff x="0" y="0"/>
          <a:chExt cx="0" cy="0"/>
        </a:xfrm>
      </p:grpSpPr>
      <p:grpSp>
        <p:nvGrpSpPr>
          <p:cNvPr id="572" name="Google Shape;258;p17"/>
          <p:cNvGrpSpPr/>
          <p:nvPr/>
        </p:nvGrpSpPr>
        <p:grpSpPr>
          <a:xfrm>
            <a:off x="-860295" y="-11"/>
            <a:ext cx="10743808" cy="5778733"/>
            <a:chOff x="-860295" y="-11"/>
            <a:chExt cx="10743808" cy="5778733"/>
          </a:xfrm>
        </p:grpSpPr>
        <p:pic>
          <p:nvPicPr>
            <p:cNvPr id="2097619" name="Google Shape;259;p17"/>
            <p:cNvPicPr preferRelativeResize="0">
              <a:picLocks/>
            </p:cNvPicPr>
            <p:nvPr/>
          </p:nvPicPr>
          <p:blipFill>
            <a:blip xmlns:r="http://schemas.openxmlformats.org/officeDocument/2006/relationships" r:embed="rId1"/>
            <a:stretch>
              <a:fillRect/>
            </a:stretch>
          </p:blipFill>
          <p:spPr>
            <a:xfrm>
              <a:off x="540939" y="-11"/>
              <a:ext cx="878778" cy="909709"/>
            </a:xfrm>
            <a:prstGeom prst="rect"/>
            <a:noFill/>
            <a:ln>
              <a:noFill/>
            </a:ln>
          </p:spPr>
        </p:pic>
        <p:grpSp>
          <p:nvGrpSpPr>
            <p:cNvPr id="573" name="Google Shape;260;p17"/>
            <p:cNvGrpSpPr/>
            <p:nvPr/>
          </p:nvGrpSpPr>
          <p:grpSpPr>
            <a:xfrm flipH="1">
              <a:off x="8614430" y="3906589"/>
              <a:ext cx="1269083" cy="395433"/>
              <a:chOff x="-336206" y="2914099"/>
              <a:chExt cx="957148" cy="298260"/>
            </a:xfrm>
          </p:grpSpPr>
          <p:sp>
            <p:nvSpPr>
              <p:cNvPr id="1049664" name="Google Shape;261;p1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65" name="Google Shape;262;p1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66" name="Google Shape;263;p1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667" name="Google Shape;264;p17"/>
            <p:cNvSpPr/>
            <p:nvPr/>
          </p:nvSpPr>
          <p:spPr>
            <a:xfrm flipH="1">
              <a:off x="6626700" y="1031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20" name="Google Shape;265;p17"/>
            <p:cNvPicPr preferRelativeResize="0">
              <a:picLocks/>
            </p:cNvPicPr>
            <p:nvPr/>
          </p:nvPicPr>
          <p:blipFill>
            <a:blip xmlns:r="http://schemas.openxmlformats.org/officeDocument/2006/relationships" r:embed="rId2"/>
            <a:stretch>
              <a:fillRect/>
            </a:stretch>
          </p:blipFill>
          <p:spPr>
            <a:xfrm>
              <a:off x="8177697" y="189425"/>
              <a:ext cx="719328" cy="828299"/>
            </a:xfrm>
            <a:prstGeom prst="rect"/>
            <a:noFill/>
            <a:ln>
              <a:noFill/>
            </a:ln>
          </p:spPr>
        </p:pic>
        <p:grpSp>
          <p:nvGrpSpPr>
            <p:cNvPr id="574" name="Google Shape;266;p17"/>
            <p:cNvGrpSpPr/>
            <p:nvPr/>
          </p:nvGrpSpPr>
          <p:grpSpPr>
            <a:xfrm flipH="1">
              <a:off x="-860295" y="795239"/>
              <a:ext cx="1269083" cy="395433"/>
              <a:chOff x="-336206" y="2914099"/>
              <a:chExt cx="957148" cy="298260"/>
            </a:xfrm>
          </p:grpSpPr>
          <p:sp>
            <p:nvSpPr>
              <p:cNvPr id="1049668" name="Google Shape;267;p1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69" name="Google Shape;268;p1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70" name="Google Shape;269;p1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21" name="Google Shape;270;p17"/>
            <p:cNvPicPr preferRelativeResize="0">
              <a:picLocks/>
            </p:cNvPicPr>
            <p:nvPr/>
          </p:nvPicPr>
          <p:blipFill>
            <a:blip xmlns:r="http://schemas.openxmlformats.org/officeDocument/2006/relationships" r:embed="rId2"/>
            <a:stretch>
              <a:fillRect/>
            </a:stretch>
          </p:blipFill>
          <p:spPr>
            <a:xfrm>
              <a:off x="333376" y="4608498"/>
              <a:ext cx="1016275" cy="1170224"/>
            </a:xfrm>
            <a:prstGeom prst="rect"/>
            <a:noFill/>
            <a:ln>
              <a:noFill/>
            </a:ln>
          </p:spPr>
        </p:pic>
        <p:pic>
          <p:nvPicPr>
            <p:cNvPr id="2097622" name="Google Shape;271;p17"/>
            <p:cNvPicPr preferRelativeResize="0">
              <a:picLocks/>
            </p:cNvPicPr>
            <p:nvPr/>
          </p:nvPicPr>
          <p:blipFill>
            <a:blip xmlns:r="http://schemas.openxmlformats.org/officeDocument/2006/relationships" r:embed="rId3"/>
            <a:stretch>
              <a:fillRect/>
            </a:stretch>
          </p:blipFill>
          <p:spPr>
            <a:xfrm>
              <a:off x="-616963" y="3358478"/>
              <a:ext cx="950327" cy="818168"/>
            </a:xfrm>
            <a:prstGeom prst="rect"/>
            <a:noFill/>
            <a:ln>
              <a:noFill/>
            </a:ln>
          </p:spPr>
        </p:pic>
        <p:pic>
          <p:nvPicPr>
            <p:cNvPr id="2097623" name="Google Shape;272;p17"/>
            <p:cNvPicPr preferRelativeResize="0">
              <a:picLocks/>
            </p:cNvPicPr>
            <p:nvPr/>
          </p:nvPicPr>
          <p:blipFill>
            <a:blip xmlns:r="http://schemas.openxmlformats.org/officeDocument/2006/relationships" r:embed="rId3"/>
            <a:stretch>
              <a:fillRect/>
            </a:stretch>
          </p:blipFill>
          <p:spPr>
            <a:xfrm>
              <a:off x="8773812" y="1860603"/>
              <a:ext cx="950327" cy="818168"/>
            </a:xfrm>
            <a:prstGeom prst="rect"/>
            <a:noFill/>
            <a:ln>
              <a:noFill/>
            </a:ln>
          </p:spPr>
        </p:pic>
      </p:grpSp>
      <p:sp>
        <p:nvSpPr>
          <p:cNvPr id="1049671" name="Google Shape;273;p17"/>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4">
  <p:cSld name="TITLE_ONLY_2_1">
    <p:spTree>
      <p:nvGrpSpPr>
        <p:cNvPr id="509" name="Shape 274"/>
        <p:cNvGrpSpPr/>
        <p:nvPr/>
      </p:nvGrpSpPr>
      <p:grpSpPr>
        <a:xfrm>
          <a:off x="0" y="0"/>
          <a:ext cx="0" cy="0"/>
          <a:chOff x="0" y="0"/>
          <a:chExt cx="0" cy="0"/>
        </a:xfrm>
      </p:grpSpPr>
      <p:sp>
        <p:nvSpPr>
          <p:cNvPr id="1049489" name="Google Shape;275;p18"/>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510" name="Google Shape;276;p18"/>
          <p:cNvGrpSpPr/>
          <p:nvPr/>
        </p:nvGrpSpPr>
        <p:grpSpPr>
          <a:xfrm>
            <a:off x="-400913" y="-359174"/>
            <a:ext cx="10198826" cy="6271599"/>
            <a:chOff x="-400913" y="-359174"/>
            <a:chExt cx="10198826" cy="6271599"/>
          </a:xfrm>
        </p:grpSpPr>
        <p:pic>
          <p:nvPicPr>
            <p:cNvPr id="2097533" name="Google Shape;277;p18"/>
            <p:cNvPicPr preferRelativeResize="0">
              <a:picLocks/>
            </p:cNvPicPr>
            <p:nvPr/>
          </p:nvPicPr>
          <p:blipFill>
            <a:blip xmlns:r="http://schemas.openxmlformats.org/officeDocument/2006/relationships" r:embed="rId1"/>
            <a:srcRect l="4739" t="8663" r="4467" b="7139"/>
            <a:stretch>
              <a:fillRect/>
            </a:stretch>
          </p:blipFill>
          <p:spPr>
            <a:xfrm flipH="1">
              <a:off x="3038825" y="4598725"/>
              <a:ext cx="1458000" cy="1313700"/>
            </a:xfrm>
            <a:prstGeom prst="ellipse"/>
            <a:noFill/>
            <a:ln>
              <a:noFill/>
            </a:ln>
          </p:spPr>
        </p:pic>
        <p:grpSp>
          <p:nvGrpSpPr>
            <p:cNvPr id="511" name="Google Shape;278;p18"/>
            <p:cNvGrpSpPr/>
            <p:nvPr/>
          </p:nvGrpSpPr>
          <p:grpSpPr>
            <a:xfrm flipH="1">
              <a:off x="8528830" y="4476576"/>
              <a:ext cx="1269083" cy="395433"/>
              <a:chOff x="-336206" y="2914099"/>
              <a:chExt cx="957148" cy="298260"/>
            </a:xfrm>
          </p:grpSpPr>
          <p:sp>
            <p:nvSpPr>
              <p:cNvPr id="1049490" name="Google Shape;279;p1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91" name="Google Shape;280;p1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92" name="Google Shape;281;p1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493" name="Google Shape;282;p18"/>
            <p:cNvSpPr/>
            <p:nvPr/>
          </p:nvSpPr>
          <p:spPr>
            <a:xfrm flipH="1">
              <a:off x="8557487" y="1087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534" name="Google Shape;283;p18"/>
            <p:cNvPicPr preferRelativeResize="0">
              <a:picLocks/>
            </p:cNvPicPr>
            <p:nvPr/>
          </p:nvPicPr>
          <p:blipFill>
            <a:blip xmlns:r="http://schemas.openxmlformats.org/officeDocument/2006/relationships" r:embed="rId2"/>
            <a:srcRect l="30075" t="29952" r="20661" b="16387"/>
            <a:stretch>
              <a:fillRect/>
            </a:stretch>
          </p:blipFill>
          <p:spPr>
            <a:xfrm flipH="1">
              <a:off x="406100" y="1150279"/>
              <a:ext cx="309000" cy="339900"/>
            </a:xfrm>
            <a:prstGeom prst="ellipse"/>
            <a:noFill/>
            <a:ln>
              <a:noFill/>
            </a:ln>
          </p:spPr>
        </p:pic>
        <p:pic>
          <p:nvPicPr>
            <p:cNvPr id="2097535" name="Google Shape;284;p18"/>
            <p:cNvPicPr preferRelativeResize="0">
              <a:picLocks/>
            </p:cNvPicPr>
            <p:nvPr/>
          </p:nvPicPr>
          <p:blipFill>
            <a:blip xmlns:r="http://schemas.openxmlformats.org/officeDocument/2006/relationships" r:embed="rId3"/>
            <a:stretch>
              <a:fillRect/>
            </a:stretch>
          </p:blipFill>
          <p:spPr>
            <a:xfrm>
              <a:off x="7874904" y="-359174"/>
              <a:ext cx="847249" cy="975599"/>
            </a:xfrm>
            <a:prstGeom prst="rect"/>
            <a:noFill/>
            <a:ln>
              <a:noFill/>
            </a:ln>
          </p:spPr>
        </p:pic>
        <p:grpSp>
          <p:nvGrpSpPr>
            <p:cNvPr id="512" name="Google Shape;285;p18"/>
            <p:cNvGrpSpPr/>
            <p:nvPr/>
          </p:nvGrpSpPr>
          <p:grpSpPr>
            <a:xfrm flipH="1">
              <a:off x="-266070" y="337276"/>
              <a:ext cx="1269083" cy="395433"/>
              <a:chOff x="-336206" y="2914099"/>
              <a:chExt cx="957148" cy="298260"/>
            </a:xfrm>
          </p:grpSpPr>
          <p:sp>
            <p:nvSpPr>
              <p:cNvPr id="1049494" name="Google Shape;286;p1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95" name="Google Shape;287;p1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96" name="Google Shape;288;p1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36" name="Google Shape;289;p18"/>
            <p:cNvPicPr preferRelativeResize="0">
              <a:picLocks/>
            </p:cNvPicPr>
            <p:nvPr/>
          </p:nvPicPr>
          <p:blipFill>
            <a:blip xmlns:r="http://schemas.openxmlformats.org/officeDocument/2006/relationships" r:embed="rId2"/>
            <a:srcRect l="30075" t="29952" r="20661" b="16387"/>
            <a:stretch>
              <a:fillRect/>
            </a:stretch>
          </p:blipFill>
          <p:spPr>
            <a:xfrm flipH="1">
              <a:off x="2177700" y="4716004"/>
              <a:ext cx="309000" cy="339900"/>
            </a:xfrm>
            <a:prstGeom prst="ellipse"/>
            <a:noFill/>
            <a:ln>
              <a:noFill/>
            </a:ln>
          </p:spPr>
        </p:pic>
        <p:pic>
          <p:nvPicPr>
            <p:cNvPr id="2097537" name="Google Shape;290;p18"/>
            <p:cNvPicPr preferRelativeResize="0">
              <a:picLocks/>
            </p:cNvPicPr>
            <p:nvPr/>
          </p:nvPicPr>
          <p:blipFill>
            <a:blip xmlns:r="http://schemas.openxmlformats.org/officeDocument/2006/relationships" r:embed="rId4"/>
            <a:stretch>
              <a:fillRect/>
            </a:stretch>
          </p:blipFill>
          <p:spPr>
            <a:xfrm>
              <a:off x="-400913" y="3565128"/>
              <a:ext cx="950327" cy="818168"/>
            </a:xfrm>
            <a:prstGeom prst="rect"/>
            <a:noFill/>
            <a:ln>
              <a:noFill/>
            </a:ln>
          </p:spPr>
        </p:pic>
        <p:pic>
          <p:nvPicPr>
            <p:cNvPr id="2097538" name="Google Shape;291;p18"/>
            <p:cNvPicPr preferRelativeResize="0">
              <a:picLocks/>
            </p:cNvPicPr>
            <p:nvPr/>
          </p:nvPicPr>
          <p:blipFill>
            <a:blip xmlns:r="http://schemas.openxmlformats.org/officeDocument/2006/relationships" r:embed="rId4"/>
            <a:stretch>
              <a:fillRect/>
            </a:stretch>
          </p:blipFill>
          <p:spPr>
            <a:xfrm>
              <a:off x="6777174" y="4715580"/>
              <a:ext cx="681900" cy="587044"/>
            </a:xfrm>
            <a:prstGeom prst="rect"/>
            <a:noFill/>
            <a:ln>
              <a:noFill/>
            </a:ln>
          </p:spPr>
        </p:pic>
      </p:gr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5">
  <p:cSld name="TITLE_ONLY_2_1_1">
    <p:spTree>
      <p:nvGrpSpPr>
        <p:cNvPr id="530" name="Shape 292"/>
        <p:cNvGrpSpPr/>
        <p:nvPr/>
      </p:nvGrpSpPr>
      <p:grpSpPr>
        <a:xfrm>
          <a:off x="0" y="0"/>
          <a:ext cx="0" cy="0"/>
          <a:chOff x="0" y="0"/>
          <a:chExt cx="0" cy="0"/>
        </a:xfrm>
      </p:grpSpPr>
      <p:sp>
        <p:nvSpPr>
          <p:cNvPr id="1049547" name="Google Shape;293;p19"/>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531" name="Google Shape;294;p19"/>
          <p:cNvGrpSpPr/>
          <p:nvPr/>
        </p:nvGrpSpPr>
        <p:grpSpPr>
          <a:xfrm flipH="1">
            <a:off x="8528830" y="4476576"/>
            <a:ext cx="1269083" cy="395433"/>
            <a:chOff x="-336206" y="2914099"/>
            <a:chExt cx="957148" cy="298260"/>
          </a:xfrm>
        </p:grpSpPr>
        <p:sp>
          <p:nvSpPr>
            <p:cNvPr id="1049548" name="Google Shape;295;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49" name="Google Shape;296;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50" name="Google Shape;297;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551" name="Google Shape;298;p19"/>
          <p:cNvSpPr/>
          <p:nvPr/>
        </p:nvSpPr>
        <p:spPr>
          <a:xfrm flipH="1">
            <a:off x="8657387" y="13577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563" name="Google Shape;299;p19"/>
          <p:cNvPicPr preferRelativeResize="0">
            <a:picLocks/>
          </p:cNvPicPr>
          <p:nvPr/>
        </p:nvPicPr>
        <p:blipFill>
          <a:blip xmlns:r="http://schemas.openxmlformats.org/officeDocument/2006/relationships" r:embed="rId1"/>
          <a:srcRect l="30075" t="29952" r="20661" b="16387"/>
          <a:stretch>
            <a:fillRect/>
          </a:stretch>
        </p:blipFill>
        <p:spPr>
          <a:xfrm flipH="1">
            <a:off x="2411627" y="1287875"/>
            <a:ext cx="309000" cy="339900"/>
          </a:xfrm>
          <a:prstGeom prst="ellipse"/>
          <a:noFill/>
          <a:ln>
            <a:noFill/>
          </a:ln>
        </p:spPr>
      </p:pic>
      <p:grpSp>
        <p:nvGrpSpPr>
          <p:cNvPr id="532" name="Google Shape;300;p19"/>
          <p:cNvGrpSpPr/>
          <p:nvPr/>
        </p:nvGrpSpPr>
        <p:grpSpPr>
          <a:xfrm flipH="1">
            <a:off x="282880" y="1557951"/>
            <a:ext cx="1269083" cy="395433"/>
            <a:chOff x="-336206" y="2914099"/>
            <a:chExt cx="957148" cy="298260"/>
          </a:xfrm>
        </p:grpSpPr>
        <p:sp>
          <p:nvSpPr>
            <p:cNvPr id="1049552" name="Google Shape;301;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53" name="Google Shape;302;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54" name="Google Shape;303;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64" name="Google Shape;304;p19"/>
          <p:cNvPicPr preferRelativeResize="0">
            <a:picLocks/>
          </p:cNvPicPr>
          <p:nvPr/>
        </p:nvPicPr>
        <p:blipFill>
          <a:blip xmlns:r="http://schemas.openxmlformats.org/officeDocument/2006/relationships" r:embed="rId1"/>
          <a:srcRect l="30075" t="29952" r="20661" b="16387"/>
          <a:stretch>
            <a:fillRect/>
          </a:stretch>
        </p:blipFill>
        <p:spPr>
          <a:xfrm flipH="1">
            <a:off x="2177700" y="4716004"/>
            <a:ext cx="309000" cy="339900"/>
          </a:xfrm>
          <a:prstGeom prst="ellipse"/>
          <a:noFill/>
          <a:ln>
            <a:noFill/>
          </a:ln>
        </p:spPr>
      </p:pic>
      <p:pic>
        <p:nvPicPr>
          <p:cNvPr id="2097565" name="Google Shape;305;p19"/>
          <p:cNvPicPr preferRelativeResize="0">
            <a:picLocks/>
          </p:cNvPicPr>
          <p:nvPr/>
        </p:nvPicPr>
        <p:blipFill>
          <a:blip xmlns:r="http://schemas.openxmlformats.org/officeDocument/2006/relationships" r:embed="rId2"/>
          <a:stretch>
            <a:fillRect/>
          </a:stretch>
        </p:blipFill>
        <p:spPr>
          <a:xfrm>
            <a:off x="-563738" y="3565128"/>
            <a:ext cx="950327" cy="818168"/>
          </a:xfrm>
          <a:prstGeom prst="rect"/>
          <a:noFill/>
          <a:ln>
            <a:noFill/>
          </a:ln>
        </p:spPr>
      </p:pic>
      <p:sp>
        <p:nvSpPr>
          <p:cNvPr id="1049555" name="Google Shape;306;p19"/>
          <p:cNvSpPr/>
          <p:nvPr/>
        </p:nvSpPr>
        <p:spPr>
          <a:xfrm flipH="1">
            <a:off x="3062075" y="2031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564" name="Shape 307"/>
        <p:cNvGrpSpPr/>
        <p:nvPr/>
      </p:nvGrpSpPr>
      <p:grpSpPr>
        <a:xfrm>
          <a:off x="0" y="0"/>
          <a:ext cx="0" cy="0"/>
          <a:chOff x="0" y="0"/>
          <a:chExt cx="0" cy="0"/>
        </a:xfrm>
      </p:grpSpPr>
      <p:grpSp>
        <p:nvGrpSpPr>
          <p:cNvPr id="565" name="Google Shape;308;p20"/>
          <p:cNvGrpSpPr/>
          <p:nvPr/>
        </p:nvGrpSpPr>
        <p:grpSpPr>
          <a:xfrm>
            <a:off x="-1554598" y="-1093050"/>
            <a:ext cx="11966348" cy="7210797"/>
            <a:chOff x="-1554598" y="-1093050"/>
            <a:chExt cx="11966348" cy="7210797"/>
          </a:xfrm>
        </p:grpSpPr>
        <p:pic>
          <p:nvPicPr>
            <p:cNvPr id="2097609" name="Google Shape;309;p20"/>
            <p:cNvPicPr preferRelativeResize="0">
              <a:picLocks/>
            </p:cNvPicPr>
            <p:nvPr/>
          </p:nvPicPr>
          <p:blipFill>
            <a:blip xmlns:r="http://schemas.openxmlformats.org/officeDocument/2006/relationships" r:embed="rId1">
              <a:alphaModFix amt="90000"/>
            </a:blip>
            <a:stretch>
              <a:fillRect/>
            </a:stretch>
          </p:blipFill>
          <p:spPr>
            <a:xfrm flipH="1">
              <a:off x="6446050" y="-1093050"/>
              <a:ext cx="3965700" cy="3051900"/>
            </a:xfrm>
            <a:prstGeom prst="roundRect">
              <a:avLst>
                <a:gd name="adj" fmla="val 39633"/>
              </a:avLst>
            </a:prstGeom>
            <a:noFill/>
            <a:ln>
              <a:noFill/>
            </a:ln>
          </p:spPr>
        </p:pic>
        <p:pic>
          <p:nvPicPr>
            <p:cNvPr id="2097610" name="Google Shape;310;p20"/>
            <p:cNvPicPr preferRelativeResize="0">
              <a:picLocks/>
            </p:cNvPicPr>
            <p:nvPr/>
          </p:nvPicPr>
          <p:blipFill>
            <a:blip xmlns:r="http://schemas.openxmlformats.org/officeDocument/2006/relationships" r:embed="rId2">
              <a:alphaModFix amt="89000"/>
            </a:blip>
            <a:stretch>
              <a:fillRect/>
            </a:stretch>
          </p:blipFill>
          <p:spPr>
            <a:xfrm flipH="1">
              <a:off x="-1554598" y="2150847"/>
              <a:ext cx="4518600" cy="3966900"/>
            </a:xfrm>
            <a:prstGeom prst="roundRect">
              <a:avLst>
                <a:gd name="adj" fmla="val 41538"/>
              </a:avLst>
            </a:prstGeom>
            <a:noFill/>
            <a:ln>
              <a:noFill/>
            </a:ln>
          </p:spPr>
        </p:pic>
        <p:pic>
          <p:nvPicPr>
            <p:cNvPr id="2097611" name="Google Shape;311;p20"/>
            <p:cNvPicPr preferRelativeResize="0">
              <a:picLocks/>
            </p:cNvPicPr>
            <p:nvPr/>
          </p:nvPicPr>
          <p:blipFill>
            <a:blip xmlns:r="http://schemas.openxmlformats.org/officeDocument/2006/relationships" r:embed="rId3"/>
            <a:srcRect l="4739" t="8663" r="4467" b="7139"/>
            <a:stretch>
              <a:fillRect/>
            </a:stretch>
          </p:blipFill>
          <p:spPr>
            <a:xfrm>
              <a:off x="1200127" y="-223950"/>
              <a:ext cx="1458000" cy="1313700"/>
            </a:xfrm>
            <a:prstGeom prst="ellipse"/>
            <a:noFill/>
            <a:ln>
              <a:noFill/>
            </a:ln>
          </p:spPr>
        </p:pic>
        <p:sp>
          <p:nvSpPr>
            <p:cNvPr id="1049644" name="Google Shape;312;p20"/>
            <p:cNvSpPr/>
            <p:nvPr/>
          </p:nvSpPr>
          <p:spPr>
            <a:xfrm>
              <a:off x="12339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12" name="Google Shape;313;p20"/>
            <p:cNvPicPr preferRelativeResize="0">
              <a:picLocks/>
            </p:cNvPicPr>
            <p:nvPr/>
          </p:nvPicPr>
          <p:blipFill>
            <a:blip xmlns:r="http://schemas.openxmlformats.org/officeDocument/2006/relationships" r:embed="rId4"/>
            <a:srcRect l="30075" t="29952" r="20661" b="16387"/>
            <a:stretch>
              <a:fillRect/>
            </a:stretch>
          </p:blipFill>
          <p:spPr>
            <a:xfrm>
              <a:off x="7815926" y="1313154"/>
              <a:ext cx="309000" cy="339900"/>
            </a:xfrm>
            <a:prstGeom prst="ellipse"/>
            <a:noFill/>
            <a:ln>
              <a:noFill/>
            </a:ln>
          </p:spPr>
        </p:pic>
        <p:grpSp>
          <p:nvGrpSpPr>
            <p:cNvPr id="566" name="Google Shape;314;p20"/>
            <p:cNvGrpSpPr/>
            <p:nvPr/>
          </p:nvGrpSpPr>
          <p:grpSpPr>
            <a:xfrm>
              <a:off x="8273238" y="3627664"/>
              <a:ext cx="1269083" cy="395433"/>
              <a:chOff x="-336206" y="2914099"/>
              <a:chExt cx="957148" cy="298260"/>
            </a:xfrm>
          </p:grpSpPr>
          <p:sp>
            <p:nvSpPr>
              <p:cNvPr id="1049645" name="Google Shape;315;p2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46" name="Google Shape;316;p2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47" name="Google Shape;317;p2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sp>
        <p:nvSpPr>
          <p:cNvPr id="1049648" name="Google Shape;318;p20"/>
          <p:cNvSpPr txBox="1">
            <a:spLocks noGrp="1"/>
          </p:cNvSpPr>
          <p:nvPr>
            <p:ph type="title"/>
          </p:nvPr>
        </p:nvSpPr>
        <p:spPr>
          <a:xfrm>
            <a:off x="2620032" y="2927225"/>
            <a:ext cx="3903900" cy="606000"/>
          </a:xfrm>
          <a:prstGeom prst="rect"/>
        </p:spPr>
        <p:txBody>
          <a:bodyPr anchor="ctr" anchorCtr="0" bIns="91425" lIns="91425" rIns="91425" spcFirstLastPara="1" tIns="91425" wrap="square">
            <a:noAutofit/>
          </a:bodyPr>
          <a:lstStyle>
            <a:lvl1pPr lvl="0" rtl="0">
              <a:spcBef>
                <a:spcPct val="0"/>
              </a:spcBef>
              <a:spcAft>
                <a:spcPct val="0"/>
              </a:spcAft>
              <a:buSzPts val="3600"/>
              <a:buNone/>
              <a:defRPr sz="4500">
                <a:solidFill>
                  <a:schemeClr val="accent3"/>
                </a:solidFill>
              </a:defRPr>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p:txBody>
      </p:sp>
      <p:sp>
        <p:nvSpPr>
          <p:cNvPr id="1049649" name="Google Shape;319;p20"/>
          <p:cNvSpPr txBox="1">
            <a:spLocks noGrp="1"/>
          </p:cNvSpPr>
          <p:nvPr>
            <p:ph type="title" idx="2" hasCustomPrompt="1"/>
          </p:nvPr>
        </p:nvSpPr>
        <p:spPr>
          <a:xfrm>
            <a:off x="3863382" y="1548184"/>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49650" name="Google Shape;320;p20"/>
          <p:cNvSpPr txBox="1">
            <a:spLocks noGrp="1"/>
          </p:cNvSpPr>
          <p:nvPr>
            <p:ph type="subTitle" idx="1"/>
          </p:nvPr>
        </p:nvSpPr>
        <p:spPr>
          <a:xfrm>
            <a:off x="2312700" y="3457125"/>
            <a:ext cx="4518600" cy="4962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276" name="Shape 321"/>
        <p:cNvGrpSpPr/>
        <p:nvPr/>
      </p:nvGrpSpPr>
      <p:grpSpPr>
        <a:xfrm>
          <a:off x="0" y="0"/>
          <a:ext cx="0" cy="0"/>
          <a:chOff x="0" y="0"/>
          <a:chExt cx="0" cy="0"/>
        </a:xfrm>
      </p:grpSpPr>
      <p:pic>
        <p:nvPicPr>
          <p:cNvPr id="2097293" name="Google Shape;322;p21"/>
          <p:cNvPicPr preferRelativeResize="0">
            <a:picLocks/>
          </p:cNvPicPr>
          <p:nvPr/>
        </p:nvPicPr>
        <p:blipFill>
          <a:blip xmlns:r="http://schemas.openxmlformats.org/officeDocument/2006/relationships" r:embed="rId1"/>
          <a:stretch>
            <a:fillRect/>
          </a:stretch>
        </p:blipFill>
        <p:spPr>
          <a:xfrm>
            <a:off x="389212" y="159756"/>
            <a:ext cx="651776" cy="750500"/>
          </a:xfrm>
          <a:prstGeom prst="rect"/>
          <a:noFill/>
          <a:ln>
            <a:noFill/>
          </a:ln>
        </p:spPr>
      </p:pic>
      <p:sp>
        <p:nvSpPr>
          <p:cNvPr id="1048925" name="Google Shape;323;p21"/>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77" name="Google Shape;324;p21"/>
          <p:cNvGrpSpPr/>
          <p:nvPr/>
        </p:nvGrpSpPr>
        <p:grpSpPr>
          <a:xfrm>
            <a:off x="-242043" y="4356324"/>
            <a:ext cx="957148" cy="298260"/>
            <a:chOff x="-336206" y="2914099"/>
            <a:chExt cx="957148" cy="298260"/>
          </a:xfrm>
        </p:grpSpPr>
        <p:sp>
          <p:nvSpPr>
            <p:cNvPr id="1048926" name="Google Shape;325;p2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27" name="Google Shape;326;p2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28" name="Google Shape;327;p2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294" name="Google Shape;328;p21"/>
          <p:cNvPicPr preferRelativeResize="0">
            <a:picLocks/>
          </p:cNvPicPr>
          <p:nvPr/>
        </p:nvPicPr>
        <p:blipFill>
          <a:blip xmlns:r="http://schemas.openxmlformats.org/officeDocument/2006/relationships" r:embed="rId2"/>
          <a:stretch>
            <a:fillRect/>
          </a:stretch>
        </p:blipFill>
        <p:spPr>
          <a:xfrm>
            <a:off x="6809574" y="-216321"/>
            <a:ext cx="651800" cy="561162"/>
          </a:xfrm>
          <a:prstGeom prst="rect"/>
          <a:noFill/>
          <a:ln>
            <a:noFill/>
          </a:ln>
        </p:spPr>
      </p:pic>
      <p:sp>
        <p:nvSpPr>
          <p:cNvPr id="1048929" name="Google Shape;329;p21"/>
          <p:cNvSpPr txBox="1">
            <a:spLocks noGrp="1"/>
          </p:cNvSpPr>
          <p:nvPr>
            <p:ph type="subTitle" idx="1"/>
          </p:nvPr>
        </p:nvSpPr>
        <p:spPr>
          <a:xfrm>
            <a:off x="720000" y="2940450"/>
            <a:ext cx="3035700" cy="1151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8930" name="Google Shape;330;p21"/>
          <p:cNvSpPr txBox="1">
            <a:spLocks noGrp="1"/>
          </p:cNvSpPr>
          <p:nvPr>
            <p:ph type="title"/>
          </p:nvPr>
        </p:nvSpPr>
        <p:spPr>
          <a:xfrm>
            <a:off x="720000" y="1051950"/>
            <a:ext cx="3035700" cy="1888500"/>
          </a:xfrm>
          <a:prstGeom prst="rect"/>
        </p:spPr>
        <p:txBody>
          <a:bodyPr anchor="b" anchorCtr="0" bIns="91425" lIns="91425" rIns="91425" spcFirstLastPara="1" tIns="91425" wrap="square">
            <a:noAutofit/>
          </a:bodyPr>
          <a:lstStyle>
            <a:lvl1pPr algn="l" lvl="0" rtl="0">
              <a:lnSpc>
                <a:spcPct val="81000"/>
              </a:lnSpc>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498" name="Shape 331"/>
        <p:cNvGrpSpPr/>
        <p:nvPr/>
      </p:nvGrpSpPr>
      <p:grpSpPr>
        <a:xfrm>
          <a:off x="0" y="0"/>
          <a:ext cx="0" cy="0"/>
          <a:chOff x="0" y="0"/>
          <a:chExt cx="0" cy="0"/>
        </a:xfrm>
      </p:grpSpPr>
      <p:grpSp>
        <p:nvGrpSpPr>
          <p:cNvPr id="499" name="Google Shape;332;p22"/>
          <p:cNvGrpSpPr/>
          <p:nvPr/>
        </p:nvGrpSpPr>
        <p:grpSpPr>
          <a:xfrm>
            <a:off x="-3778968" y="-463938"/>
            <a:ext cx="13386992" cy="10116498"/>
            <a:chOff x="-3778968" y="-463938"/>
            <a:chExt cx="13386992" cy="10116498"/>
          </a:xfrm>
        </p:grpSpPr>
        <p:sp>
          <p:nvSpPr>
            <p:cNvPr id="1049449" name="Google Shape;333;p22"/>
            <p:cNvSpPr/>
            <p:nvPr/>
          </p:nvSpPr>
          <p:spPr>
            <a:xfrm rot="-2418229" flipH="1">
              <a:off x="-2189635" y="1261401"/>
              <a:ext cx="6277462" cy="7217597"/>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p:txBody>
        </p:sp>
        <p:sp>
          <p:nvSpPr>
            <p:cNvPr id="1049450" name="Google Shape;334;p22"/>
            <p:cNvSpPr/>
            <p:nvPr/>
          </p:nvSpPr>
          <p:spPr>
            <a:xfrm flipH="1">
              <a:off x="8443855" y="5968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00" name="Google Shape;335;p22"/>
            <p:cNvGrpSpPr/>
            <p:nvPr/>
          </p:nvGrpSpPr>
          <p:grpSpPr>
            <a:xfrm flipH="1">
              <a:off x="7919668" y="3806436"/>
              <a:ext cx="957148" cy="298260"/>
              <a:chOff x="-336206" y="2914099"/>
              <a:chExt cx="957148" cy="298260"/>
            </a:xfrm>
          </p:grpSpPr>
          <p:sp>
            <p:nvSpPr>
              <p:cNvPr id="1049451" name="Google Shape;336;p2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52" name="Google Shape;337;p2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53" name="Google Shape;338;p2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01" name="Google Shape;339;p22"/>
            <p:cNvGrpSpPr/>
            <p:nvPr/>
          </p:nvGrpSpPr>
          <p:grpSpPr>
            <a:xfrm flipH="1">
              <a:off x="-257024" y="580965"/>
              <a:ext cx="957181" cy="296392"/>
              <a:chOff x="7707428" y="2428915"/>
              <a:chExt cx="957181" cy="296392"/>
            </a:xfrm>
          </p:grpSpPr>
          <p:sp>
            <p:nvSpPr>
              <p:cNvPr id="1049454" name="Google Shape;340;p2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55" name="Google Shape;341;p2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56" name="Google Shape;342;p2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24" name="Google Shape;343;p22"/>
            <p:cNvPicPr preferRelativeResize="0">
              <a:picLocks/>
            </p:cNvPicPr>
            <p:nvPr/>
          </p:nvPicPr>
          <p:blipFill>
            <a:blip xmlns:r="http://schemas.openxmlformats.org/officeDocument/2006/relationships" r:embed="rId1"/>
            <a:stretch>
              <a:fillRect/>
            </a:stretch>
          </p:blipFill>
          <p:spPr>
            <a:xfrm flipH="1">
              <a:off x="1337802" y="-463938"/>
              <a:ext cx="1160309" cy="998950"/>
            </a:xfrm>
            <a:prstGeom prst="rect"/>
            <a:noFill/>
            <a:ln>
              <a:noFill/>
            </a:ln>
          </p:spPr>
        </p:pic>
        <p:pic>
          <p:nvPicPr>
            <p:cNvPr id="2097525" name="Google Shape;344;p22"/>
            <p:cNvPicPr preferRelativeResize="0">
              <a:picLocks/>
            </p:cNvPicPr>
            <p:nvPr/>
          </p:nvPicPr>
          <p:blipFill>
            <a:blip xmlns:r="http://schemas.openxmlformats.org/officeDocument/2006/relationships" r:embed="rId2"/>
            <a:srcRect l="30075" t="29952" r="20661" b="16387"/>
            <a:stretch>
              <a:fillRect/>
            </a:stretch>
          </p:blipFill>
          <p:spPr>
            <a:xfrm flipH="1">
              <a:off x="6668173" y="4669038"/>
              <a:ext cx="365700" cy="402300"/>
            </a:xfrm>
            <a:prstGeom prst="ellipse"/>
            <a:noFill/>
            <a:ln>
              <a:noFill/>
            </a:ln>
          </p:spPr>
        </p:pic>
        <p:pic>
          <p:nvPicPr>
            <p:cNvPr id="2097526" name="Google Shape;345;p22"/>
            <p:cNvPicPr preferRelativeResize="0">
              <a:picLocks/>
            </p:cNvPicPr>
            <p:nvPr/>
          </p:nvPicPr>
          <p:blipFill>
            <a:blip xmlns:r="http://schemas.openxmlformats.org/officeDocument/2006/relationships" r:embed="rId3"/>
            <a:stretch>
              <a:fillRect/>
            </a:stretch>
          </p:blipFill>
          <p:spPr>
            <a:xfrm flipH="1">
              <a:off x="8650873" y="1788485"/>
              <a:ext cx="957151" cy="990836"/>
            </a:xfrm>
            <a:prstGeom prst="rect"/>
            <a:noFill/>
            <a:ln>
              <a:noFill/>
            </a:ln>
          </p:spPr>
        </p:pic>
        <p:sp>
          <p:nvSpPr>
            <p:cNvPr id="1049457" name="Google Shape;346;p22"/>
            <p:cNvSpPr/>
            <p:nvPr/>
          </p:nvSpPr>
          <p:spPr>
            <a:xfrm flipH="1">
              <a:off x="5558709" y="4283398"/>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458" name="Google Shape;347;p22"/>
          <p:cNvSpPr txBox="1">
            <a:spLocks noGrp="1"/>
          </p:cNvSpPr>
          <p:nvPr>
            <p:ph type="subTitle" idx="1"/>
          </p:nvPr>
        </p:nvSpPr>
        <p:spPr>
          <a:xfrm>
            <a:off x="5151025" y="2459925"/>
            <a:ext cx="2896500" cy="11727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p:txBody>
      </p:sp>
      <p:sp>
        <p:nvSpPr>
          <p:cNvPr id="1049459" name="Google Shape;348;p22"/>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text 2">
  <p:cSld name="CUSTOM_1_1">
    <p:spTree>
      <p:nvGrpSpPr>
        <p:cNvPr id="526" name="Shape 349"/>
        <p:cNvGrpSpPr/>
        <p:nvPr/>
      </p:nvGrpSpPr>
      <p:grpSpPr>
        <a:xfrm>
          <a:off x="0" y="0"/>
          <a:ext cx="0" cy="0"/>
          <a:chOff x="0" y="0"/>
          <a:chExt cx="0" cy="0"/>
        </a:xfrm>
      </p:grpSpPr>
      <p:grpSp>
        <p:nvGrpSpPr>
          <p:cNvPr id="527" name="Google Shape;350;p23"/>
          <p:cNvGrpSpPr/>
          <p:nvPr/>
        </p:nvGrpSpPr>
        <p:grpSpPr>
          <a:xfrm>
            <a:off x="-2133875" y="262097"/>
            <a:ext cx="11656875" cy="6570377"/>
            <a:chOff x="-2133875" y="262097"/>
            <a:chExt cx="11656875" cy="6570377"/>
          </a:xfrm>
        </p:grpSpPr>
        <p:pic>
          <p:nvPicPr>
            <p:cNvPr id="2097557" name="Google Shape;351;p23"/>
            <p:cNvPicPr preferRelativeResize="0">
              <a:picLocks/>
            </p:cNvPicPr>
            <p:nvPr/>
          </p:nvPicPr>
          <p:blipFill>
            <a:blip xmlns:r="http://schemas.openxmlformats.org/officeDocument/2006/relationships" r:embed="rId1"/>
            <a:stretch>
              <a:fillRect/>
            </a:stretch>
          </p:blipFill>
          <p:spPr>
            <a:xfrm rot="10800000">
              <a:off x="1725175" y="262097"/>
              <a:ext cx="692374" cy="797252"/>
            </a:xfrm>
            <a:prstGeom prst="rect"/>
            <a:noFill/>
            <a:ln>
              <a:noFill/>
            </a:ln>
          </p:spPr>
        </p:pic>
        <p:pic>
          <p:nvPicPr>
            <p:cNvPr id="2097558" name="Google Shape;352;p23"/>
            <p:cNvPicPr preferRelativeResize="0">
              <a:picLocks/>
            </p:cNvPicPr>
            <p:nvPr/>
          </p:nvPicPr>
          <p:blipFill>
            <a:blip xmlns:r="http://schemas.openxmlformats.org/officeDocument/2006/relationships" r:embed="rId2">
              <a:alphaModFix amt="90000"/>
            </a:blip>
            <a:stretch>
              <a:fillRect/>
            </a:stretch>
          </p:blipFill>
          <p:spPr>
            <a:xfrm flipH="1">
              <a:off x="-2133875" y="3780574"/>
              <a:ext cx="3965700" cy="3051900"/>
            </a:xfrm>
            <a:prstGeom prst="roundRect">
              <a:avLst>
                <a:gd name="adj" fmla="val 39633"/>
              </a:avLst>
            </a:prstGeom>
            <a:noFill/>
            <a:ln>
              <a:noFill/>
            </a:ln>
          </p:spPr>
        </p:pic>
        <p:pic>
          <p:nvPicPr>
            <p:cNvPr id="2097559" name="Google Shape;353;p23"/>
            <p:cNvPicPr preferRelativeResize="0">
              <a:picLocks/>
            </p:cNvPicPr>
            <p:nvPr/>
          </p:nvPicPr>
          <p:blipFill>
            <a:blip xmlns:r="http://schemas.openxmlformats.org/officeDocument/2006/relationships" r:embed="rId3"/>
            <a:srcRect l="4739" t="8663" r="4467" b="7139"/>
            <a:stretch>
              <a:fillRect/>
            </a:stretch>
          </p:blipFill>
          <p:spPr>
            <a:xfrm rot="10800000" flipH="1">
              <a:off x="6634700" y="3932450"/>
              <a:ext cx="1149300" cy="1035600"/>
            </a:xfrm>
            <a:prstGeom prst="ellipse"/>
            <a:noFill/>
            <a:ln>
              <a:noFill/>
            </a:ln>
          </p:spPr>
        </p:pic>
        <p:grpSp>
          <p:nvGrpSpPr>
            <p:cNvPr id="528" name="Google Shape;354;p23"/>
            <p:cNvGrpSpPr/>
            <p:nvPr/>
          </p:nvGrpSpPr>
          <p:grpSpPr>
            <a:xfrm rot="10800000">
              <a:off x="7856295" y="1168078"/>
              <a:ext cx="957148" cy="298260"/>
              <a:chOff x="-336206" y="2914099"/>
              <a:chExt cx="957148" cy="298260"/>
            </a:xfrm>
          </p:grpSpPr>
          <p:sp>
            <p:nvSpPr>
              <p:cNvPr id="1049538" name="Google Shape;355;p2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39" name="Google Shape;356;p2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40" name="Google Shape;357;p2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29" name="Google Shape;358;p23"/>
            <p:cNvGrpSpPr/>
            <p:nvPr/>
          </p:nvGrpSpPr>
          <p:grpSpPr>
            <a:xfrm rot="10800000">
              <a:off x="437240" y="2825605"/>
              <a:ext cx="957181" cy="296392"/>
              <a:chOff x="7707428" y="2428915"/>
              <a:chExt cx="957181" cy="296392"/>
            </a:xfrm>
          </p:grpSpPr>
          <p:sp>
            <p:nvSpPr>
              <p:cNvPr id="1049541" name="Google Shape;359;p23"/>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42" name="Google Shape;360;p23"/>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43" name="Google Shape;361;p23"/>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60" name="Google Shape;362;p23"/>
            <p:cNvPicPr preferRelativeResize="0">
              <a:picLocks/>
            </p:cNvPicPr>
            <p:nvPr/>
          </p:nvPicPr>
          <p:blipFill>
            <a:blip xmlns:r="http://schemas.openxmlformats.org/officeDocument/2006/relationships" r:embed="rId4"/>
            <a:stretch>
              <a:fillRect/>
            </a:stretch>
          </p:blipFill>
          <p:spPr>
            <a:xfrm rot="10800000">
              <a:off x="8520749" y="1945396"/>
              <a:ext cx="1002250" cy="857775"/>
            </a:xfrm>
            <a:prstGeom prst="rect"/>
            <a:noFill/>
            <a:ln>
              <a:noFill/>
            </a:ln>
          </p:spPr>
        </p:pic>
        <p:pic>
          <p:nvPicPr>
            <p:cNvPr id="2097561" name="Google Shape;363;p23"/>
            <p:cNvPicPr preferRelativeResize="0">
              <a:picLocks/>
            </p:cNvPicPr>
            <p:nvPr/>
          </p:nvPicPr>
          <p:blipFill>
            <a:blip xmlns:r="http://schemas.openxmlformats.org/officeDocument/2006/relationships" r:embed="rId5"/>
            <a:stretch>
              <a:fillRect/>
            </a:stretch>
          </p:blipFill>
          <p:spPr>
            <a:xfrm rot="10800000">
              <a:off x="-599934" y="1168075"/>
              <a:ext cx="1160309" cy="998950"/>
            </a:xfrm>
            <a:prstGeom prst="rect"/>
            <a:noFill/>
            <a:ln>
              <a:noFill/>
            </a:ln>
          </p:spPr>
        </p:pic>
        <p:pic>
          <p:nvPicPr>
            <p:cNvPr id="2097562" name="Google Shape;364;p23"/>
            <p:cNvPicPr preferRelativeResize="0">
              <a:picLocks/>
            </p:cNvPicPr>
            <p:nvPr/>
          </p:nvPicPr>
          <p:blipFill>
            <a:blip xmlns:r="http://schemas.openxmlformats.org/officeDocument/2006/relationships" r:embed="rId6"/>
            <a:srcRect l="30075" t="29952" r="20661" b="16387"/>
            <a:stretch>
              <a:fillRect/>
            </a:stretch>
          </p:blipFill>
          <p:spPr>
            <a:xfrm rot="10800000">
              <a:off x="5741800" y="459587"/>
              <a:ext cx="365700" cy="402300"/>
            </a:xfrm>
            <a:prstGeom prst="ellipse"/>
            <a:noFill/>
            <a:ln>
              <a:noFill/>
            </a:ln>
          </p:spPr>
        </p:pic>
        <p:sp>
          <p:nvSpPr>
            <p:cNvPr id="1049544" name="Google Shape;365;p23"/>
            <p:cNvSpPr/>
            <p:nvPr/>
          </p:nvSpPr>
          <p:spPr>
            <a:xfrm rot="10800000">
              <a:off x="3622424" y="55927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545" name="Google Shape;366;p23"/>
          <p:cNvSpPr txBox="1">
            <a:spLocks noGrp="1"/>
          </p:cNvSpPr>
          <p:nvPr>
            <p:ph type="subTitle" idx="1"/>
          </p:nvPr>
        </p:nvSpPr>
        <p:spPr>
          <a:xfrm>
            <a:off x="5046125" y="2459925"/>
            <a:ext cx="3001500" cy="10083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p:txBody>
      </p:sp>
      <p:sp>
        <p:nvSpPr>
          <p:cNvPr id="1049546" name="Google Shape;367;p23"/>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556" name="Shape 368"/>
        <p:cNvGrpSpPr/>
        <p:nvPr/>
      </p:nvGrpSpPr>
      <p:grpSpPr>
        <a:xfrm>
          <a:off x="0" y="0"/>
          <a:ext cx="0" cy="0"/>
          <a:chOff x="0" y="0"/>
          <a:chExt cx="0" cy="0"/>
        </a:xfrm>
      </p:grpSpPr>
      <p:grpSp>
        <p:nvGrpSpPr>
          <p:cNvPr id="557" name="Google Shape;369;p24"/>
          <p:cNvGrpSpPr/>
          <p:nvPr/>
        </p:nvGrpSpPr>
        <p:grpSpPr>
          <a:xfrm>
            <a:off x="-1144150" y="-636900"/>
            <a:ext cx="12481450" cy="7240774"/>
            <a:chOff x="-1144150" y="-636900"/>
            <a:chExt cx="12481450" cy="7240774"/>
          </a:xfrm>
        </p:grpSpPr>
        <p:pic>
          <p:nvPicPr>
            <p:cNvPr id="2097598" name="Google Shape;370;p24"/>
            <p:cNvPicPr preferRelativeResize="0">
              <a:picLocks/>
            </p:cNvPicPr>
            <p:nvPr/>
          </p:nvPicPr>
          <p:blipFill>
            <a:blip xmlns:r="http://schemas.openxmlformats.org/officeDocument/2006/relationships" r:embed="rId1">
              <a:alphaModFix amt="90000"/>
            </a:blip>
            <a:stretch>
              <a:fillRect/>
            </a:stretch>
          </p:blipFill>
          <p:spPr>
            <a:xfrm>
              <a:off x="7371600" y="3551974"/>
              <a:ext cx="3965700" cy="3051900"/>
            </a:xfrm>
            <a:prstGeom prst="roundRect">
              <a:avLst>
                <a:gd name="adj" fmla="val 39633"/>
              </a:avLst>
            </a:prstGeom>
            <a:noFill/>
            <a:ln>
              <a:noFill/>
            </a:ln>
          </p:spPr>
        </p:pic>
        <p:pic>
          <p:nvPicPr>
            <p:cNvPr id="2097599" name="Google Shape;371;p24"/>
            <p:cNvPicPr preferRelativeResize="0">
              <a:picLocks/>
            </p:cNvPicPr>
            <p:nvPr/>
          </p:nvPicPr>
          <p:blipFill>
            <a:blip xmlns:r="http://schemas.openxmlformats.org/officeDocument/2006/relationships" r:embed="rId2"/>
            <a:srcRect l="4739" t="8663" r="4467" b="7139"/>
            <a:stretch>
              <a:fillRect/>
            </a:stretch>
          </p:blipFill>
          <p:spPr>
            <a:xfrm rot="10800000">
              <a:off x="-270700" y="3367201"/>
              <a:ext cx="1971600" cy="1776300"/>
            </a:xfrm>
            <a:prstGeom prst="ellipse"/>
            <a:noFill/>
            <a:ln>
              <a:noFill/>
            </a:ln>
          </p:spPr>
        </p:pic>
        <p:sp>
          <p:nvSpPr>
            <p:cNvPr id="1049621" name="Google Shape;372;p24"/>
            <p:cNvSpPr/>
            <p:nvPr/>
          </p:nvSpPr>
          <p:spPr>
            <a:xfrm rot="10800000" flipH="1">
              <a:off x="5020695" y="4728485"/>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22" name="Google Shape;373;p24"/>
            <p:cNvSpPr/>
            <p:nvPr/>
          </p:nvSpPr>
          <p:spPr>
            <a:xfrm rot="10800000" flipH="1">
              <a:off x="8763080" y="1146476"/>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58" name="Google Shape;374;p24"/>
            <p:cNvGrpSpPr/>
            <p:nvPr/>
          </p:nvGrpSpPr>
          <p:grpSpPr>
            <a:xfrm rot="10800000" flipH="1">
              <a:off x="353957" y="719453"/>
              <a:ext cx="957148" cy="298260"/>
              <a:chOff x="-336206" y="2914099"/>
              <a:chExt cx="957148" cy="298260"/>
            </a:xfrm>
          </p:grpSpPr>
          <p:sp>
            <p:nvSpPr>
              <p:cNvPr id="1049623" name="Google Shape;375;p2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24" name="Google Shape;376;p2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25" name="Google Shape;377;p2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59" name="Google Shape;378;p24"/>
            <p:cNvGrpSpPr/>
            <p:nvPr/>
          </p:nvGrpSpPr>
          <p:grpSpPr>
            <a:xfrm rot="10800000" flipH="1">
              <a:off x="8009728" y="2933880"/>
              <a:ext cx="957181" cy="296392"/>
              <a:chOff x="7707428" y="2428915"/>
              <a:chExt cx="957181" cy="296392"/>
            </a:xfrm>
          </p:grpSpPr>
          <p:sp>
            <p:nvSpPr>
              <p:cNvPr id="1049626" name="Google Shape;379;p2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27" name="Google Shape;380;p2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28" name="Google Shape;381;p2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00" name="Google Shape;382;p24"/>
            <p:cNvPicPr preferRelativeResize="0">
              <a:picLocks/>
            </p:cNvPicPr>
            <p:nvPr/>
          </p:nvPicPr>
          <p:blipFill>
            <a:blip xmlns:r="http://schemas.openxmlformats.org/officeDocument/2006/relationships" r:embed="rId3"/>
            <a:stretch>
              <a:fillRect/>
            </a:stretch>
          </p:blipFill>
          <p:spPr>
            <a:xfrm rot="10800000" flipH="1">
              <a:off x="-1144150" y="1267100"/>
              <a:ext cx="1498102" cy="1282175"/>
            </a:xfrm>
            <a:prstGeom prst="rect"/>
            <a:noFill/>
            <a:ln>
              <a:noFill/>
            </a:ln>
          </p:spPr>
        </p:pic>
        <p:pic>
          <p:nvPicPr>
            <p:cNvPr id="2097601" name="Google Shape;383;p24"/>
            <p:cNvPicPr preferRelativeResize="0">
              <a:picLocks/>
            </p:cNvPicPr>
            <p:nvPr/>
          </p:nvPicPr>
          <p:blipFill>
            <a:blip xmlns:r="http://schemas.openxmlformats.org/officeDocument/2006/relationships" r:embed="rId4"/>
            <a:stretch>
              <a:fillRect/>
            </a:stretch>
          </p:blipFill>
          <p:spPr>
            <a:xfrm rot="10800000" flipH="1">
              <a:off x="7515325" y="-636900"/>
              <a:ext cx="1160309" cy="998950"/>
            </a:xfrm>
            <a:prstGeom prst="rect"/>
            <a:noFill/>
            <a:ln>
              <a:noFill/>
            </a:ln>
          </p:spPr>
        </p:pic>
        <p:pic>
          <p:nvPicPr>
            <p:cNvPr id="2097602" name="Google Shape;384;p24"/>
            <p:cNvPicPr preferRelativeResize="0">
              <a:picLocks/>
            </p:cNvPicPr>
            <p:nvPr/>
          </p:nvPicPr>
          <p:blipFill>
            <a:blip xmlns:r="http://schemas.openxmlformats.org/officeDocument/2006/relationships" r:embed="rId5"/>
            <a:srcRect l="30075" t="29952" r="20661" b="16387"/>
            <a:stretch>
              <a:fillRect/>
            </a:stretch>
          </p:blipFill>
          <p:spPr>
            <a:xfrm rot="10800000" flipH="1">
              <a:off x="8009713" y="1904537"/>
              <a:ext cx="365700" cy="402300"/>
            </a:xfrm>
            <a:prstGeom prst="ellipse"/>
            <a:noFill/>
            <a:ln>
              <a:noFill/>
            </a:ln>
          </p:spPr>
        </p:pic>
        <p:sp>
          <p:nvSpPr>
            <p:cNvPr id="1049629" name="Google Shape;385;p24"/>
            <p:cNvSpPr/>
            <p:nvPr/>
          </p:nvSpPr>
          <p:spPr>
            <a:xfrm rot="10800000" flipH="1">
              <a:off x="1993477" y="158017"/>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630" name="Google Shape;386;p24"/>
          <p:cNvSpPr txBox="1">
            <a:spLocks noGrp="1"/>
          </p:cNvSpPr>
          <p:nvPr>
            <p:ph type="subTitle" idx="1"/>
          </p:nvPr>
        </p:nvSpPr>
        <p:spPr>
          <a:xfrm>
            <a:off x="1328863" y="3088300"/>
            <a:ext cx="29076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3500"/>
              <a:buFont typeface="Montserrat Alternates" panose="00000500000000000000"/>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9631" name="Google Shape;387;p24"/>
          <p:cNvSpPr txBox="1">
            <a:spLocks noGrp="1"/>
          </p:cNvSpPr>
          <p:nvPr>
            <p:ph type="subTitle" idx="2"/>
          </p:nvPr>
        </p:nvSpPr>
        <p:spPr>
          <a:xfrm>
            <a:off x="4907538" y="3088300"/>
            <a:ext cx="29076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3500"/>
              <a:buFont typeface="Montserrat Alternates" panose="00000500000000000000"/>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9632" name="Google Shape;388;p24"/>
          <p:cNvSpPr txBox="1">
            <a:spLocks noGrp="1"/>
          </p:cNvSpPr>
          <p:nvPr>
            <p:ph type="subTitle" idx="3"/>
          </p:nvPr>
        </p:nvSpPr>
        <p:spPr>
          <a:xfrm>
            <a:off x="1328875" y="3526750"/>
            <a:ext cx="29076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33" name="Google Shape;389;p24"/>
          <p:cNvSpPr txBox="1">
            <a:spLocks noGrp="1"/>
          </p:cNvSpPr>
          <p:nvPr>
            <p:ph type="subTitle" idx="4"/>
          </p:nvPr>
        </p:nvSpPr>
        <p:spPr>
          <a:xfrm>
            <a:off x="4907550" y="3526750"/>
            <a:ext cx="29076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34" name="Google Shape;390;p24"/>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544" name="Shape 391"/>
        <p:cNvGrpSpPr/>
        <p:nvPr/>
      </p:nvGrpSpPr>
      <p:grpSpPr>
        <a:xfrm>
          <a:off x="0" y="0"/>
          <a:ext cx="0" cy="0"/>
          <a:chOff x="0" y="0"/>
          <a:chExt cx="0" cy="0"/>
        </a:xfrm>
      </p:grpSpPr>
      <p:pic>
        <p:nvPicPr>
          <p:cNvPr id="2097584" name="Google Shape;392;p25"/>
          <p:cNvPicPr preferRelativeResize="0">
            <a:picLocks/>
          </p:cNvPicPr>
          <p:nvPr/>
        </p:nvPicPr>
        <p:blipFill>
          <a:blip xmlns:r="http://schemas.openxmlformats.org/officeDocument/2006/relationships" r:embed="rId1"/>
          <a:srcRect l="4739" t="8663" r="4467" b="7139"/>
          <a:stretch>
            <a:fillRect/>
          </a:stretch>
        </p:blipFill>
        <p:spPr>
          <a:xfrm>
            <a:off x="7634487" y="-589751"/>
            <a:ext cx="1971600" cy="1776300"/>
          </a:xfrm>
          <a:prstGeom prst="ellipse"/>
          <a:noFill/>
          <a:ln>
            <a:noFill/>
          </a:ln>
        </p:spPr>
      </p:pic>
      <p:pic>
        <p:nvPicPr>
          <p:cNvPr id="2097585" name="Google Shape;393;p25"/>
          <p:cNvPicPr preferRelativeResize="0">
            <a:picLocks/>
          </p:cNvPicPr>
          <p:nvPr/>
        </p:nvPicPr>
        <p:blipFill>
          <a:blip xmlns:r="http://schemas.openxmlformats.org/officeDocument/2006/relationships" r:embed="rId2">
            <a:alphaModFix amt="90000"/>
          </a:blip>
          <a:stretch>
            <a:fillRect/>
          </a:stretch>
        </p:blipFill>
        <p:spPr>
          <a:xfrm rot="10800000">
            <a:off x="-2277600" y="-1804700"/>
            <a:ext cx="3965700" cy="3051900"/>
          </a:xfrm>
          <a:prstGeom prst="roundRect">
            <a:avLst>
              <a:gd name="adj" fmla="val 39633"/>
            </a:avLst>
          </a:prstGeom>
          <a:noFill/>
          <a:ln>
            <a:noFill/>
          </a:ln>
        </p:spPr>
      </p:pic>
      <p:sp>
        <p:nvSpPr>
          <p:cNvPr id="1049580" name="Google Shape;394;p25"/>
          <p:cNvSpPr txBox="1">
            <a:spLocks noGrp="1"/>
          </p:cNvSpPr>
          <p:nvPr>
            <p:ph type="subTitle" idx="1"/>
          </p:nvPr>
        </p:nvSpPr>
        <p:spPr>
          <a:xfrm>
            <a:off x="953600" y="1375875"/>
            <a:ext cx="3561300" cy="3080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Clr>
                <a:srgbClr val="434343"/>
              </a:buClr>
              <a:buSzPts val="1600"/>
              <a:buFont typeface="Anaheim"/>
              <a:buChar char="●"/>
            </a:lvl1pPr>
            <a:lvl2pPr algn="ctr" lvl="1" rtl="0">
              <a:lnSpc>
                <a:spcPct val="100000"/>
              </a:lnSpc>
              <a:spcBef>
                <a:spcPct val="0"/>
              </a:spcBef>
              <a:spcAft>
                <a:spcPct val="0"/>
              </a:spcAft>
              <a:buClr>
                <a:srgbClr val="434343"/>
              </a:buClr>
              <a:buSzPts val="1600"/>
              <a:buFont typeface="Anaheim"/>
              <a:buChar char="○"/>
            </a:lvl2pPr>
            <a:lvl3pPr algn="ctr" lvl="2" rtl="0">
              <a:lnSpc>
                <a:spcPct val="100000"/>
              </a:lnSpc>
              <a:spcBef>
                <a:spcPct val="0"/>
              </a:spcBef>
              <a:spcAft>
                <a:spcPct val="0"/>
              </a:spcAft>
              <a:buClr>
                <a:srgbClr val="434343"/>
              </a:buClr>
              <a:buSzPts val="1600"/>
              <a:buFont typeface="Anaheim"/>
              <a:buChar char="■"/>
            </a:lvl3pPr>
            <a:lvl4pPr algn="ctr" lvl="3" rtl="0">
              <a:lnSpc>
                <a:spcPct val="100000"/>
              </a:lnSpc>
              <a:spcBef>
                <a:spcPct val="0"/>
              </a:spcBef>
              <a:spcAft>
                <a:spcPct val="0"/>
              </a:spcAft>
              <a:buClr>
                <a:srgbClr val="434343"/>
              </a:buClr>
              <a:buSzPts val="1600"/>
              <a:buFont typeface="Anaheim"/>
              <a:buChar char="●"/>
            </a:lvl4pPr>
            <a:lvl5pPr algn="ctr" lvl="4" rtl="0">
              <a:lnSpc>
                <a:spcPct val="100000"/>
              </a:lnSpc>
              <a:spcBef>
                <a:spcPct val="0"/>
              </a:spcBef>
              <a:spcAft>
                <a:spcPct val="0"/>
              </a:spcAft>
              <a:buClr>
                <a:srgbClr val="434343"/>
              </a:buClr>
              <a:buSzPts val="1600"/>
              <a:buFont typeface="Anaheim"/>
              <a:buChar char="○"/>
            </a:lvl5pPr>
            <a:lvl6pPr algn="ctr" lvl="5" rtl="0">
              <a:lnSpc>
                <a:spcPct val="100000"/>
              </a:lnSpc>
              <a:spcBef>
                <a:spcPct val="0"/>
              </a:spcBef>
              <a:spcAft>
                <a:spcPct val="0"/>
              </a:spcAft>
              <a:buClr>
                <a:srgbClr val="434343"/>
              </a:buClr>
              <a:buSzPts val="1600"/>
              <a:buFont typeface="Anaheim"/>
              <a:buChar char="■"/>
            </a:lvl6pPr>
            <a:lvl7pPr algn="ctr" lvl="6" rtl="0">
              <a:lnSpc>
                <a:spcPct val="100000"/>
              </a:lnSpc>
              <a:spcBef>
                <a:spcPct val="0"/>
              </a:spcBef>
              <a:spcAft>
                <a:spcPct val="0"/>
              </a:spcAft>
              <a:buClr>
                <a:srgbClr val="434343"/>
              </a:buClr>
              <a:buSzPts val="1600"/>
              <a:buFont typeface="Anaheim"/>
              <a:buChar char="●"/>
            </a:lvl7pPr>
            <a:lvl8pPr algn="ctr" lvl="7" rtl="0">
              <a:lnSpc>
                <a:spcPct val="100000"/>
              </a:lnSpc>
              <a:spcBef>
                <a:spcPct val="0"/>
              </a:spcBef>
              <a:spcAft>
                <a:spcPct val="0"/>
              </a:spcAft>
              <a:buClr>
                <a:srgbClr val="434343"/>
              </a:buClr>
              <a:buSzPts val="1600"/>
              <a:buFont typeface="Anaheim"/>
              <a:buChar char="○"/>
            </a:lvl8pPr>
            <a:lvl9pPr algn="ctr" lvl="8" rtl="0">
              <a:lnSpc>
                <a:spcPct val="100000"/>
              </a:lnSpc>
              <a:spcBef>
                <a:spcPct val="0"/>
              </a:spcBef>
              <a:spcAft>
                <a:spcPct val="0"/>
              </a:spcAft>
              <a:buClr>
                <a:srgbClr val="434343"/>
              </a:buClr>
              <a:buSzPts val="1600"/>
              <a:buFont typeface="Anaheim"/>
              <a:buChar char="■"/>
            </a:lvl9pPr>
          </a:lstStyle>
          <a:p/>
        </p:txBody>
      </p:sp>
      <p:sp>
        <p:nvSpPr>
          <p:cNvPr id="1049581" name="Google Shape;395;p25"/>
          <p:cNvSpPr txBox="1">
            <a:spLocks noGrp="1"/>
          </p:cNvSpPr>
          <p:nvPr>
            <p:ph type="subTitle" idx="2"/>
          </p:nvPr>
        </p:nvSpPr>
        <p:spPr>
          <a:xfrm>
            <a:off x="4867675" y="1375875"/>
            <a:ext cx="3561300" cy="3080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Char char="●"/>
            </a:lvl1pPr>
            <a:lvl2pPr algn="ctr" lvl="1" rtl="0">
              <a:lnSpc>
                <a:spcPct val="100000"/>
              </a:lnSpc>
              <a:spcBef>
                <a:spcPct val="0"/>
              </a:spcBef>
              <a:spcAft>
                <a:spcPct val="0"/>
              </a:spcAft>
              <a:buSzPts val="1600"/>
              <a:buChar char="○"/>
            </a:lvl2pPr>
            <a:lvl3pPr algn="ctr" lvl="2" rtl="0">
              <a:lnSpc>
                <a:spcPct val="100000"/>
              </a:lnSpc>
              <a:spcBef>
                <a:spcPct val="0"/>
              </a:spcBef>
              <a:spcAft>
                <a:spcPct val="0"/>
              </a:spcAft>
              <a:buSzPts val="1600"/>
              <a:buChar char="■"/>
            </a:lvl3pPr>
            <a:lvl4pPr algn="ctr" lvl="3" rtl="0">
              <a:lnSpc>
                <a:spcPct val="100000"/>
              </a:lnSpc>
              <a:spcBef>
                <a:spcPct val="0"/>
              </a:spcBef>
              <a:spcAft>
                <a:spcPct val="0"/>
              </a:spcAft>
              <a:buSzPts val="1600"/>
              <a:buChar char="●"/>
            </a:lvl4pPr>
            <a:lvl5pPr algn="ctr" lvl="4" rtl="0">
              <a:lnSpc>
                <a:spcPct val="100000"/>
              </a:lnSpc>
              <a:spcBef>
                <a:spcPct val="0"/>
              </a:spcBef>
              <a:spcAft>
                <a:spcPct val="0"/>
              </a:spcAft>
              <a:buSzPts val="1600"/>
              <a:buChar char="○"/>
            </a:lvl5pPr>
            <a:lvl6pPr algn="ctr" lvl="5" rtl="0">
              <a:lnSpc>
                <a:spcPct val="100000"/>
              </a:lnSpc>
              <a:spcBef>
                <a:spcPct val="0"/>
              </a:spcBef>
              <a:spcAft>
                <a:spcPct val="0"/>
              </a:spcAft>
              <a:buSzPts val="1600"/>
              <a:buChar char="■"/>
            </a:lvl6pPr>
            <a:lvl7pPr algn="ctr" lvl="6" rtl="0">
              <a:lnSpc>
                <a:spcPct val="100000"/>
              </a:lnSpc>
              <a:spcBef>
                <a:spcPct val="0"/>
              </a:spcBef>
              <a:spcAft>
                <a:spcPct val="0"/>
              </a:spcAft>
              <a:buSzPts val="1600"/>
              <a:buChar char="●"/>
            </a:lvl7pPr>
            <a:lvl8pPr algn="ctr" lvl="7" rtl="0">
              <a:lnSpc>
                <a:spcPct val="100000"/>
              </a:lnSpc>
              <a:spcBef>
                <a:spcPct val="0"/>
              </a:spcBef>
              <a:spcAft>
                <a:spcPct val="0"/>
              </a:spcAft>
              <a:buSzPts val="1600"/>
              <a:buChar char="○"/>
            </a:lvl8pPr>
            <a:lvl9pPr algn="ctr" lvl="8" rtl="0">
              <a:lnSpc>
                <a:spcPct val="100000"/>
              </a:lnSpc>
              <a:spcBef>
                <a:spcPct val="0"/>
              </a:spcBef>
              <a:spcAft>
                <a:spcPct val="0"/>
              </a:spcAft>
              <a:buSzPts val="1600"/>
              <a:buChar char="■"/>
            </a:lvl9pPr>
          </a:lstStyle>
          <a:p/>
        </p:txBody>
      </p:sp>
      <p:sp>
        <p:nvSpPr>
          <p:cNvPr id="1049582" name="Google Shape;396;p25"/>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9583" name="Google Shape;397;p25"/>
          <p:cNvSpPr/>
          <p:nvPr/>
        </p:nvSpPr>
        <p:spPr>
          <a:xfrm flipH="1">
            <a:off x="8518949" y="1247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84" name="Google Shape;398;p25"/>
          <p:cNvSpPr/>
          <p:nvPr/>
        </p:nvSpPr>
        <p:spPr>
          <a:xfrm flipH="1">
            <a:off x="104857" y="33684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45" name="Google Shape;399;p25"/>
          <p:cNvGrpSpPr/>
          <p:nvPr/>
        </p:nvGrpSpPr>
        <p:grpSpPr>
          <a:xfrm flipH="1">
            <a:off x="7634470" y="4132561"/>
            <a:ext cx="957148" cy="298260"/>
            <a:chOff x="-336206" y="2914099"/>
            <a:chExt cx="957148" cy="298260"/>
          </a:xfrm>
        </p:grpSpPr>
        <p:sp>
          <p:nvSpPr>
            <p:cNvPr id="1049585" name="Google Shape;400;p2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86" name="Google Shape;401;p2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87" name="Google Shape;402;p2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46" name="Google Shape;403;p25"/>
          <p:cNvGrpSpPr/>
          <p:nvPr/>
        </p:nvGrpSpPr>
        <p:grpSpPr>
          <a:xfrm flipH="1">
            <a:off x="-514435" y="1528265"/>
            <a:ext cx="957181" cy="296392"/>
            <a:chOff x="7707428" y="2428915"/>
            <a:chExt cx="957181" cy="296392"/>
          </a:xfrm>
        </p:grpSpPr>
        <p:sp>
          <p:nvSpPr>
            <p:cNvPr id="1049588" name="Google Shape;404;p2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89" name="Google Shape;405;p2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90" name="Google Shape;406;p2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86" name="Google Shape;407;p25"/>
          <p:cNvPicPr preferRelativeResize="0">
            <a:picLocks/>
          </p:cNvPicPr>
          <p:nvPr/>
        </p:nvPicPr>
        <p:blipFill>
          <a:blip xmlns:r="http://schemas.openxmlformats.org/officeDocument/2006/relationships" r:embed="rId3"/>
          <a:stretch>
            <a:fillRect/>
          </a:stretch>
        </p:blipFill>
        <p:spPr>
          <a:xfrm flipH="1">
            <a:off x="8615774" y="2075215"/>
            <a:ext cx="1160300" cy="993063"/>
          </a:xfrm>
          <a:prstGeom prst="rect"/>
          <a:noFill/>
          <a:ln>
            <a:noFill/>
          </a:ln>
        </p:spPr>
      </p:pic>
      <p:pic>
        <p:nvPicPr>
          <p:cNvPr id="2097587" name="Google Shape;408;p25"/>
          <p:cNvPicPr preferRelativeResize="0">
            <a:picLocks/>
          </p:cNvPicPr>
          <p:nvPr/>
        </p:nvPicPr>
        <p:blipFill>
          <a:blip xmlns:r="http://schemas.openxmlformats.org/officeDocument/2006/relationships" r:embed="rId4"/>
          <a:stretch>
            <a:fillRect/>
          </a:stretch>
        </p:blipFill>
        <p:spPr>
          <a:xfrm flipH="1">
            <a:off x="527791" y="4538125"/>
            <a:ext cx="1160309" cy="998950"/>
          </a:xfrm>
          <a:prstGeom prst="rect"/>
          <a:noFill/>
          <a:ln>
            <a:noFill/>
          </a:ln>
        </p:spPr>
      </p:pic>
      <p:pic>
        <p:nvPicPr>
          <p:cNvPr id="2097588" name="Google Shape;409;p25"/>
          <p:cNvPicPr preferRelativeResize="0">
            <a:picLocks/>
          </p:cNvPicPr>
          <p:nvPr/>
        </p:nvPicPr>
        <p:blipFill>
          <a:blip xmlns:r="http://schemas.openxmlformats.org/officeDocument/2006/relationships" r:embed="rId5"/>
          <a:srcRect l="30075" t="29952" r="20661" b="16387"/>
          <a:stretch>
            <a:fillRect/>
          </a:stretch>
        </p:blipFill>
        <p:spPr>
          <a:xfrm flipH="1">
            <a:off x="7501000" y="4669038"/>
            <a:ext cx="365700" cy="402300"/>
          </a:xfrm>
          <a:prstGeom prst="ellipse"/>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567" name="Shape 410"/>
        <p:cNvGrpSpPr/>
        <p:nvPr/>
      </p:nvGrpSpPr>
      <p:grpSpPr>
        <a:xfrm>
          <a:off x="0" y="0"/>
          <a:ext cx="0" cy="0"/>
          <a:chOff x="0" y="0"/>
          <a:chExt cx="0" cy="0"/>
        </a:xfrm>
      </p:grpSpPr>
      <p:grpSp>
        <p:nvGrpSpPr>
          <p:cNvPr id="568" name="Google Shape;411;p26"/>
          <p:cNvGrpSpPr/>
          <p:nvPr/>
        </p:nvGrpSpPr>
        <p:grpSpPr>
          <a:xfrm>
            <a:off x="-1067075" y="-1703700"/>
            <a:ext cx="12099575" cy="7240774"/>
            <a:chOff x="-1067075" y="-1703700"/>
            <a:chExt cx="12099575" cy="7240774"/>
          </a:xfrm>
        </p:grpSpPr>
        <p:pic>
          <p:nvPicPr>
            <p:cNvPr id="2097613" name="Google Shape;412;p26"/>
            <p:cNvPicPr preferRelativeResize="0">
              <a:picLocks/>
            </p:cNvPicPr>
            <p:nvPr/>
          </p:nvPicPr>
          <p:blipFill>
            <a:blip xmlns:r="http://schemas.openxmlformats.org/officeDocument/2006/relationships" r:embed="rId1"/>
            <a:stretch>
              <a:fillRect/>
            </a:stretch>
          </p:blipFill>
          <p:spPr>
            <a:xfrm>
              <a:off x="3006775" y="4346251"/>
              <a:ext cx="692374" cy="797252"/>
            </a:xfrm>
            <a:prstGeom prst="rect"/>
            <a:noFill/>
            <a:ln>
              <a:noFill/>
            </a:ln>
          </p:spPr>
        </p:pic>
        <p:pic>
          <p:nvPicPr>
            <p:cNvPr id="2097614" name="Google Shape;413;p26"/>
            <p:cNvPicPr preferRelativeResize="0">
              <a:picLocks/>
            </p:cNvPicPr>
            <p:nvPr/>
          </p:nvPicPr>
          <p:blipFill>
            <a:blip xmlns:r="http://schemas.openxmlformats.org/officeDocument/2006/relationships" r:embed="rId2">
              <a:alphaModFix amt="90000"/>
            </a:blip>
            <a:stretch>
              <a:fillRect/>
            </a:stretch>
          </p:blipFill>
          <p:spPr>
            <a:xfrm rot="10800000" flipH="1">
              <a:off x="7066800" y="-1703700"/>
              <a:ext cx="3965700" cy="3051900"/>
            </a:xfrm>
            <a:prstGeom prst="roundRect">
              <a:avLst>
                <a:gd name="adj" fmla="val 39633"/>
              </a:avLst>
            </a:prstGeom>
            <a:noFill/>
            <a:ln>
              <a:noFill/>
            </a:ln>
          </p:spPr>
        </p:pic>
        <p:pic>
          <p:nvPicPr>
            <p:cNvPr id="2097615" name="Google Shape;414;p26"/>
            <p:cNvPicPr preferRelativeResize="0">
              <a:picLocks/>
            </p:cNvPicPr>
            <p:nvPr/>
          </p:nvPicPr>
          <p:blipFill>
            <a:blip xmlns:r="http://schemas.openxmlformats.org/officeDocument/2006/relationships" r:embed="rId3"/>
            <a:srcRect l="4739" t="8663" r="4467" b="7139"/>
            <a:stretch>
              <a:fillRect/>
            </a:stretch>
          </p:blipFill>
          <p:spPr>
            <a:xfrm flipH="1">
              <a:off x="-939675" y="-353151"/>
              <a:ext cx="1971600" cy="1776300"/>
            </a:xfrm>
            <a:prstGeom prst="ellipse"/>
            <a:noFill/>
            <a:ln>
              <a:noFill/>
            </a:ln>
          </p:spPr>
        </p:pic>
        <p:grpSp>
          <p:nvGrpSpPr>
            <p:cNvPr id="569" name="Google Shape;415;p26"/>
            <p:cNvGrpSpPr/>
            <p:nvPr/>
          </p:nvGrpSpPr>
          <p:grpSpPr>
            <a:xfrm>
              <a:off x="-94593" y="4144561"/>
              <a:ext cx="957148" cy="298260"/>
              <a:chOff x="-336206" y="2914099"/>
              <a:chExt cx="957148" cy="298260"/>
            </a:xfrm>
          </p:grpSpPr>
          <p:sp>
            <p:nvSpPr>
              <p:cNvPr id="1049651" name="Google Shape;416;p2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52" name="Google Shape;417;p2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53" name="Google Shape;418;p2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70" name="Google Shape;419;p26"/>
            <p:cNvGrpSpPr/>
            <p:nvPr/>
          </p:nvGrpSpPr>
          <p:grpSpPr>
            <a:xfrm>
              <a:off x="7950316" y="2145127"/>
              <a:ext cx="957181" cy="296392"/>
              <a:chOff x="7707428" y="2428915"/>
              <a:chExt cx="957181" cy="296392"/>
            </a:xfrm>
          </p:grpSpPr>
          <p:sp>
            <p:nvSpPr>
              <p:cNvPr id="1049654" name="Google Shape;420;p2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55" name="Google Shape;421;p2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56" name="Google Shape;422;p2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16" name="Google Shape;423;p26"/>
            <p:cNvPicPr preferRelativeResize="0">
              <a:picLocks/>
            </p:cNvPicPr>
            <p:nvPr/>
          </p:nvPicPr>
          <p:blipFill>
            <a:blip xmlns:r="http://schemas.openxmlformats.org/officeDocument/2006/relationships" r:embed="rId4"/>
            <a:stretch>
              <a:fillRect/>
            </a:stretch>
          </p:blipFill>
          <p:spPr>
            <a:xfrm>
              <a:off x="-1067075" y="2350887"/>
              <a:ext cx="1498102" cy="1282175"/>
            </a:xfrm>
            <a:prstGeom prst="rect"/>
            <a:noFill/>
            <a:ln>
              <a:noFill/>
            </a:ln>
          </p:spPr>
        </p:pic>
        <p:pic>
          <p:nvPicPr>
            <p:cNvPr id="2097617" name="Google Shape;424;p26"/>
            <p:cNvPicPr preferRelativeResize="0">
              <a:picLocks/>
            </p:cNvPicPr>
            <p:nvPr/>
          </p:nvPicPr>
          <p:blipFill>
            <a:blip xmlns:r="http://schemas.openxmlformats.org/officeDocument/2006/relationships" r:embed="rId5"/>
            <a:stretch>
              <a:fillRect/>
            </a:stretch>
          </p:blipFill>
          <p:spPr>
            <a:xfrm>
              <a:off x="7210525" y="4538125"/>
              <a:ext cx="1160309" cy="998950"/>
            </a:xfrm>
            <a:prstGeom prst="rect"/>
            <a:noFill/>
            <a:ln>
              <a:noFill/>
            </a:ln>
          </p:spPr>
        </p:pic>
        <p:pic>
          <p:nvPicPr>
            <p:cNvPr id="2097618" name="Google Shape;425;p26"/>
            <p:cNvPicPr preferRelativeResize="0">
              <a:picLocks/>
            </p:cNvPicPr>
            <p:nvPr/>
          </p:nvPicPr>
          <p:blipFill>
            <a:blip xmlns:r="http://schemas.openxmlformats.org/officeDocument/2006/relationships" r:embed="rId6"/>
            <a:srcRect l="30075" t="29952" r="20661" b="16387"/>
            <a:stretch>
              <a:fillRect/>
            </a:stretch>
          </p:blipFill>
          <p:spPr>
            <a:xfrm>
              <a:off x="1611975" y="4669038"/>
              <a:ext cx="365700" cy="402300"/>
            </a:xfrm>
            <a:prstGeom prst="ellipse"/>
            <a:noFill/>
            <a:ln>
              <a:noFill/>
            </a:ln>
          </p:spPr>
        </p:pic>
      </p:grpSp>
      <p:sp>
        <p:nvSpPr>
          <p:cNvPr id="1049657" name="Google Shape;426;p26"/>
          <p:cNvSpPr txBox="1">
            <a:spLocks noGrp="1"/>
          </p:cNvSpPr>
          <p:nvPr>
            <p:ph type="title"/>
          </p:nvPr>
        </p:nvSpPr>
        <p:spPr>
          <a:xfrm>
            <a:off x="9486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58" name="Google Shape;427;p26"/>
          <p:cNvSpPr txBox="1">
            <a:spLocks noGrp="1"/>
          </p:cNvSpPr>
          <p:nvPr>
            <p:ph type="subTitle" idx="1"/>
          </p:nvPr>
        </p:nvSpPr>
        <p:spPr>
          <a:xfrm>
            <a:off x="88735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59" name="Google Shape;428;p26"/>
          <p:cNvSpPr txBox="1">
            <a:spLocks noGrp="1"/>
          </p:cNvSpPr>
          <p:nvPr>
            <p:ph type="title" idx="2"/>
          </p:nvPr>
        </p:nvSpPr>
        <p:spPr>
          <a:xfrm>
            <a:off x="34038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60" name="Google Shape;429;p26"/>
          <p:cNvSpPr txBox="1">
            <a:spLocks noGrp="1"/>
          </p:cNvSpPr>
          <p:nvPr>
            <p:ph type="subTitle" idx="3"/>
          </p:nvPr>
        </p:nvSpPr>
        <p:spPr>
          <a:xfrm>
            <a:off x="33426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61" name="Google Shape;430;p26"/>
          <p:cNvSpPr txBox="1">
            <a:spLocks noGrp="1"/>
          </p:cNvSpPr>
          <p:nvPr>
            <p:ph type="title" idx="4"/>
          </p:nvPr>
        </p:nvSpPr>
        <p:spPr>
          <a:xfrm>
            <a:off x="58590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62" name="Google Shape;431;p26"/>
          <p:cNvSpPr txBox="1">
            <a:spLocks noGrp="1"/>
          </p:cNvSpPr>
          <p:nvPr>
            <p:ph type="subTitle" idx="5"/>
          </p:nvPr>
        </p:nvSpPr>
        <p:spPr>
          <a:xfrm>
            <a:off x="57978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63" name="Google Shape;432;p26"/>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three columns 1">
  <p:cSld name="BLANK_1_1_1_2_1">
    <p:spTree>
      <p:nvGrpSpPr>
        <p:cNvPr id="502" name="Shape 433"/>
        <p:cNvGrpSpPr/>
        <p:nvPr/>
      </p:nvGrpSpPr>
      <p:grpSpPr>
        <a:xfrm>
          <a:off x="0" y="0"/>
          <a:ext cx="0" cy="0"/>
          <a:chOff x="0" y="0"/>
          <a:chExt cx="0" cy="0"/>
        </a:xfrm>
      </p:grpSpPr>
      <p:grpSp>
        <p:nvGrpSpPr>
          <p:cNvPr id="503" name="Google Shape;434;p27"/>
          <p:cNvGrpSpPr/>
          <p:nvPr/>
        </p:nvGrpSpPr>
        <p:grpSpPr>
          <a:xfrm>
            <a:off x="-738687" y="-1093050"/>
            <a:ext cx="11150437" cy="6878960"/>
            <a:chOff x="-738687" y="-1093050"/>
            <a:chExt cx="11150437" cy="6878960"/>
          </a:xfrm>
        </p:grpSpPr>
        <p:pic>
          <p:nvPicPr>
            <p:cNvPr id="2097527" name="Google Shape;435;p27"/>
            <p:cNvPicPr preferRelativeResize="0">
              <a:picLocks/>
            </p:cNvPicPr>
            <p:nvPr/>
          </p:nvPicPr>
          <p:blipFill>
            <a:blip xmlns:r="http://schemas.openxmlformats.org/officeDocument/2006/relationships" r:embed="rId1">
              <a:alphaModFix amt="90000"/>
            </a:blip>
            <a:stretch>
              <a:fillRect/>
            </a:stretch>
          </p:blipFill>
          <p:spPr>
            <a:xfrm flipH="1">
              <a:off x="7227550" y="-1093050"/>
              <a:ext cx="3184200" cy="2450700"/>
            </a:xfrm>
            <a:prstGeom prst="roundRect">
              <a:avLst>
                <a:gd name="adj" fmla="val 39633"/>
              </a:avLst>
            </a:prstGeom>
            <a:noFill/>
            <a:ln>
              <a:noFill/>
            </a:ln>
          </p:spPr>
        </p:pic>
        <p:grpSp>
          <p:nvGrpSpPr>
            <p:cNvPr id="504" name="Google Shape;436;p27"/>
            <p:cNvGrpSpPr/>
            <p:nvPr/>
          </p:nvGrpSpPr>
          <p:grpSpPr>
            <a:xfrm>
              <a:off x="-738687" y="1285389"/>
              <a:ext cx="1269083" cy="395433"/>
              <a:chOff x="-336206" y="2914099"/>
              <a:chExt cx="957148" cy="298260"/>
            </a:xfrm>
          </p:grpSpPr>
          <p:sp>
            <p:nvSpPr>
              <p:cNvPr id="1049460" name="Google Shape;437;p2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61" name="Google Shape;438;p2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62" name="Google Shape;439;p2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463" name="Google Shape;440;p27"/>
            <p:cNvSpPr/>
            <p:nvPr/>
          </p:nvSpPr>
          <p:spPr>
            <a:xfrm>
              <a:off x="391230" y="3327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05" name="Google Shape;441;p27"/>
            <p:cNvGrpSpPr/>
            <p:nvPr/>
          </p:nvGrpSpPr>
          <p:grpSpPr>
            <a:xfrm>
              <a:off x="8274388" y="4567214"/>
              <a:ext cx="1269083" cy="395433"/>
              <a:chOff x="-336206" y="2914099"/>
              <a:chExt cx="957148" cy="298260"/>
            </a:xfrm>
          </p:grpSpPr>
          <p:sp>
            <p:nvSpPr>
              <p:cNvPr id="1049464" name="Google Shape;442;p2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65" name="Google Shape;443;p2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66" name="Google Shape;444;p2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467" name="Google Shape;445;p27"/>
            <p:cNvSpPr/>
            <p:nvPr/>
          </p:nvSpPr>
          <p:spPr>
            <a:xfrm>
              <a:off x="8392230" y="789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68" name="Google Shape;446;p27"/>
            <p:cNvSpPr/>
            <p:nvPr/>
          </p:nvSpPr>
          <p:spPr>
            <a:xfrm>
              <a:off x="321957" y="31207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528" name="Google Shape;447;p27"/>
            <p:cNvPicPr preferRelativeResize="0">
              <a:picLocks/>
            </p:cNvPicPr>
            <p:nvPr/>
          </p:nvPicPr>
          <p:blipFill>
            <a:blip xmlns:r="http://schemas.openxmlformats.org/officeDocument/2006/relationships" r:embed="rId2"/>
            <a:stretch>
              <a:fillRect/>
            </a:stretch>
          </p:blipFill>
          <p:spPr>
            <a:xfrm>
              <a:off x="799277" y="4699751"/>
              <a:ext cx="1269075" cy="1086159"/>
            </a:xfrm>
            <a:prstGeom prst="rect"/>
            <a:noFill/>
            <a:ln>
              <a:noFill/>
            </a:ln>
          </p:spPr>
        </p:pic>
      </p:grpSp>
      <p:sp>
        <p:nvSpPr>
          <p:cNvPr id="1049469" name="Google Shape;448;p27"/>
          <p:cNvSpPr txBox="1">
            <a:spLocks noGrp="1"/>
          </p:cNvSpPr>
          <p:nvPr>
            <p:ph type="title"/>
          </p:nvPr>
        </p:nvSpPr>
        <p:spPr>
          <a:xfrm>
            <a:off x="1799950" y="15328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470" name="Google Shape;449;p27"/>
          <p:cNvSpPr txBox="1">
            <a:spLocks noGrp="1"/>
          </p:cNvSpPr>
          <p:nvPr>
            <p:ph type="subTitle" idx="1"/>
          </p:nvPr>
        </p:nvSpPr>
        <p:spPr>
          <a:xfrm>
            <a:off x="4586350" y="1360075"/>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471" name="Google Shape;450;p27"/>
          <p:cNvSpPr txBox="1">
            <a:spLocks noGrp="1"/>
          </p:cNvSpPr>
          <p:nvPr>
            <p:ph type="title" idx="2"/>
          </p:nvPr>
        </p:nvSpPr>
        <p:spPr>
          <a:xfrm>
            <a:off x="1799950" y="26030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472" name="Google Shape;451;p27"/>
          <p:cNvSpPr txBox="1">
            <a:spLocks noGrp="1"/>
          </p:cNvSpPr>
          <p:nvPr>
            <p:ph type="subTitle" idx="3"/>
          </p:nvPr>
        </p:nvSpPr>
        <p:spPr>
          <a:xfrm>
            <a:off x="4586350" y="2425038"/>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473" name="Google Shape;452;p27"/>
          <p:cNvSpPr txBox="1">
            <a:spLocks noGrp="1"/>
          </p:cNvSpPr>
          <p:nvPr>
            <p:ph type="title" idx="4"/>
          </p:nvPr>
        </p:nvSpPr>
        <p:spPr>
          <a:xfrm>
            <a:off x="1799950" y="36732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474" name="Google Shape;453;p27"/>
          <p:cNvSpPr txBox="1">
            <a:spLocks noGrp="1"/>
          </p:cNvSpPr>
          <p:nvPr>
            <p:ph type="subTitle" idx="5"/>
          </p:nvPr>
        </p:nvSpPr>
        <p:spPr>
          <a:xfrm>
            <a:off x="4586350" y="3500475"/>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475" name="Google Shape;454;p27"/>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523" name="Shape 455"/>
        <p:cNvGrpSpPr/>
        <p:nvPr/>
      </p:nvGrpSpPr>
      <p:grpSpPr>
        <a:xfrm>
          <a:off x="0" y="0"/>
          <a:ext cx="0" cy="0"/>
          <a:chOff x="0" y="0"/>
          <a:chExt cx="0" cy="0"/>
        </a:xfrm>
      </p:grpSpPr>
      <p:pic>
        <p:nvPicPr>
          <p:cNvPr id="2097553" name="Google Shape;456;p28"/>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554" name="Google Shape;457;p28"/>
          <p:cNvPicPr preferRelativeResize="0">
            <a:picLocks/>
          </p:cNvPicPr>
          <p:nvPr/>
        </p:nvPicPr>
        <p:blipFill>
          <a:blip xmlns:r="http://schemas.openxmlformats.org/officeDocument/2006/relationships" r:embed="rId2"/>
          <a:srcRect l="4739" t="8663" r="4467" b="7139"/>
          <a:stretch>
            <a:fillRect/>
          </a:stretch>
        </p:blipFill>
        <p:spPr>
          <a:xfrm>
            <a:off x="8060550" y="3988223"/>
            <a:ext cx="1794300" cy="1616400"/>
          </a:xfrm>
          <a:prstGeom prst="ellipse"/>
          <a:noFill/>
          <a:ln>
            <a:noFill/>
          </a:ln>
        </p:spPr>
      </p:pic>
      <p:sp>
        <p:nvSpPr>
          <p:cNvPr id="1049521" name="Google Shape;458;p28"/>
          <p:cNvSpPr/>
          <p:nvPr/>
        </p:nvSpPr>
        <p:spPr>
          <a:xfrm>
            <a:off x="8697120" y="18765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24" name="Google Shape;459;p28"/>
          <p:cNvGrpSpPr/>
          <p:nvPr/>
        </p:nvGrpSpPr>
        <p:grpSpPr>
          <a:xfrm>
            <a:off x="-403868" y="2976561"/>
            <a:ext cx="957148" cy="298260"/>
            <a:chOff x="-336206" y="2914099"/>
            <a:chExt cx="957148" cy="298260"/>
          </a:xfrm>
        </p:grpSpPr>
        <p:sp>
          <p:nvSpPr>
            <p:cNvPr id="1049522" name="Google Shape;460;p2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23" name="Google Shape;461;p2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24" name="Google Shape;462;p2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25" name="Google Shape;463;p28"/>
          <p:cNvGrpSpPr/>
          <p:nvPr/>
        </p:nvGrpSpPr>
        <p:grpSpPr>
          <a:xfrm>
            <a:off x="7853078" y="721327"/>
            <a:ext cx="957181" cy="296392"/>
            <a:chOff x="7707428" y="2428915"/>
            <a:chExt cx="957181" cy="296392"/>
          </a:xfrm>
        </p:grpSpPr>
        <p:sp>
          <p:nvSpPr>
            <p:cNvPr id="1049525" name="Google Shape;464;p28"/>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26" name="Google Shape;465;p28"/>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27" name="Google Shape;466;p28"/>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55" name="Google Shape;467;p28"/>
          <p:cNvPicPr preferRelativeResize="0">
            <a:picLocks/>
          </p:cNvPicPr>
          <p:nvPr/>
        </p:nvPicPr>
        <p:blipFill>
          <a:blip xmlns:r="http://schemas.openxmlformats.org/officeDocument/2006/relationships" r:embed="rId3"/>
          <a:stretch>
            <a:fillRect/>
          </a:stretch>
        </p:blipFill>
        <p:spPr>
          <a:xfrm>
            <a:off x="4818100" y="4795925"/>
            <a:ext cx="1160309" cy="998950"/>
          </a:xfrm>
          <a:prstGeom prst="rect"/>
          <a:noFill/>
          <a:ln>
            <a:noFill/>
          </a:ln>
        </p:spPr>
      </p:pic>
      <p:pic>
        <p:nvPicPr>
          <p:cNvPr id="2097556" name="Google Shape;468;p28"/>
          <p:cNvPicPr preferRelativeResize="0">
            <a:picLocks/>
          </p:cNvPicPr>
          <p:nvPr/>
        </p:nvPicPr>
        <p:blipFill>
          <a:blip xmlns:r="http://schemas.openxmlformats.org/officeDocument/2006/relationships" r:embed="rId4"/>
          <a:srcRect l="30075" t="29952" r="20661" b="16387"/>
          <a:stretch>
            <a:fillRect/>
          </a:stretch>
        </p:blipFill>
        <p:spPr>
          <a:xfrm>
            <a:off x="1127875" y="4669038"/>
            <a:ext cx="365700" cy="402300"/>
          </a:xfrm>
          <a:prstGeom prst="ellipse"/>
          <a:noFill/>
          <a:ln>
            <a:noFill/>
          </a:ln>
        </p:spPr>
      </p:pic>
      <p:sp>
        <p:nvSpPr>
          <p:cNvPr id="1049528" name="Google Shape;469;p28"/>
          <p:cNvSpPr txBox="1">
            <a:spLocks noGrp="1"/>
          </p:cNvSpPr>
          <p:nvPr>
            <p:ph type="title"/>
          </p:nvPr>
        </p:nvSpPr>
        <p:spPr>
          <a:xfrm>
            <a:off x="719366" y="1289975"/>
            <a:ext cx="1967700" cy="527700"/>
          </a:xfrm>
          <a:prstGeom prst="rect"/>
        </p:spPr>
        <p:txBody>
          <a:bodyPr anchor="ctr" anchorCtr="0" bIns="91425" lIns="91425" rIns="91425" spcFirstLastPara="1" tIns="91425" wrap="square">
            <a:noAutofit/>
          </a:bodyPr>
          <a:lstStyle>
            <a:lvl1pPr algn="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529" name="Google Shape;470;p28"/>
          <p:cNvSpPr txBox="1">
            <a:spLocks noGrp="1"/>
          </p:cNvSpPr>
          <p:nvPr>
            <p:ph type="subTitle" idx="1"/>
          </p:nvPr>
        </p:nvSpPr>
        <p:spPr>
          <a:xfrm>
            <a:off x="719366" y="1876497"/>
            <a:ext cx="1967700" cy="484800"/>
          </a:xfrm>
          <a:prstGeom prst="rect"/>
        </p:spPr>
        <p:txBody>
          <a:bodyPr anchor="ctr" anchorCtr="0" bIns="91425" lIns="91425" rIns="91425" spcFirstLastPara="1" tIns="91425" wrap="square">
            <a:noAutofit/>
          </a:bodyPr>
          <a:lstStyle>
            <a:lvl1pPr algn="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530" name="Google Shape;471;p28"/>
          <p:cNvSpPr txBox="1">
            <a:spLocks noGrp="1"/>
          </p:cNvSpPr>
          <p:nvPr>
            <p:ph type="title" idx="2"/>
          </p:nvPr>
        </p:nvSpPr>
        <p:spPr>
          <a:xfrm>
            <a:off x="6456934" y="1289975"/>
            <a:ext cx="1967700" cy="527700"/>
          </a:xfrm>
          <a:prstGeom prst="rect"/>
        </p:spPr>
        <p:txBody>
          <a:bodyPr anchor="ctr" anchorCtr="0" bIns="91425" lIns="91425" rIns="91425" spcFirstLastPara="1" tIns="91425" wrap="square">
            <a:noAutofit/>
          </a:bodyPr>
          <a:lstStyle>
            <a:lvl1pPr algn="l"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531" name="Google Shape;472;p28"/>
          <p:cNvSpPr txBox="1">
            <a:spLocks noGrp="1"/>
          </p:cNvSpPr>
          <p:nvPr>
            <p:ph type="subTitle" idx="3"/>
          </p:nvPr>
        </p:nvSpPr>
        <p:spPr>
          <a:xfrm>
            <a:off x="6456934" y="1876497"/>
            <a:ext cx="1967700" cy="4848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532" name="Google Shape;473;p28"/>
          <p:cNvSpPr txBox="1">
            <a:spLocks noGrp="1"/>
          </p:cNvSpPr>
          <p:nvPr>
            <p:ph type="title" idx="4"/>
          </p:nvPr>
        </p:nvSpPr>
        <p:spPr>
          <a:xfrm>
            <a:off x="719366" y="3202280"/>
            <a:ext cx="1967700" cy="527700"/>
          </a:xfrm>
          <a:prstGeom prst="rect"/>
        </p:spPr>
        <p:txBody>
          <a:bodyPr anchor="ctr" anchorCtr="0" bIns="91425" lIns="91425" rIns="91425" spcFirstLastPara="1" tIns="91425" wrap="square">
            <a:noAutofit/>
          </a:bodyPr>
          <a:lstStyle>
            <a:lvl1pPr algn="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533" name="Google Shape;474;p28"/>
          <p:cNvSpPr txBox="1">
            <a:spLocks noGrp="1"/>
          </p:cNvSpPr>
          <p:nvPr>
            <p:ph type="subTitle" idx="5"/>
          </p:nvPr>
        </p:nvSpPr>
        <p:spPr>
          <a:xfrm>
            <a:off x="719366" y="3788802"/>
            <a:ext cx="1967700" cy="484800"/>
          </a:xfrm>
          <a:prstGeom prst="rect"/>
        </p:spPr>
        <p:txBody>
          <a:bodyPr anchor="ctr" anchorCtr="0" bIns="91425" lIns="91425" rIns="91425" spcFirstLastPara="1" tIns="91425" wrap="square">
            <a:noAutofit/>
          </a:bodyPr>
          <a:lstStyle>
            <a:lvl1pPr algn="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534" name="Google Shape;475;p28"/>
          <p:cNvSpPr txBox="1">
            <a:spLocks noGrp="1"/>
          </p:cNvSpPr>
          <p:nvPr>
            <p:ph type="title" idx="6"/>
          </p:nvPr>
        </p:nvSpPr>
        <p:spPr>
          <a:xfrm>
            <a:off x="6456934" y="3202280"/>
            <a:ext cx="1967700" cy="527700"/>
          </a:xfrm>
          <a:prstGeom prst="rect"/>
        </p:spPr>
        <p:txBody>
          <a:bodyPr anchor="ctr" anchorCtr="0" bIns="91425" lIns="91425" rIns="91425" spcFirstLastPara="1" tIns="91425" wrap="square">
            <a:noAutofit/>
          </a:bodyPr>
          <a:lstStyle>
            <a:lvl1pPr algn="l"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535" name="Google Shape;476;p28"/>
          <p:cNvSpPr txBox="1">
            <a:spLocks noGrp="1"/>
          </p:cNvSpPr>
          <p:nvPr>
            <p:ph type="subTitle" idx="7"/>
          </p:nvPr>
        </p:nvSpPr>
        <p:spPr>
          <a:xfrm>
            <a:off x="6456934" y="3788802"/>
            <a:ext cx="1967700" cy="4848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536" name="Google Shape;477;p28"/>
          <p:cNvSpPr txBox="1">
            <a:spLocks noGrp="1"/>
          </p:cNvSpPr>
          <p:nvPr>
            <p:ph type="title" idx="8"/>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9537" name="Google Shape;478;p28"/>
          <p:cNvSpPr/>
          <p:nvPr/>
        </p:nvSpPr>
        <p:spPr>
          <a:xfrm>
            <a:off x="925195" y="62991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552" name="Shape 479"/>
        <p:cNvGrpSpPr/>
        <p:nvPr/>
      </p:nvGrpSpPr>
      <p:grpSpPr>
        <a:xfrm>
          <a:off x="0" y="0"/>
          <a:ext cx="0" cy="0"/>
          <a:chOff x="0" y="0"/>
          <a:chExt cx="0" cy="0"/>
        </a:xfrm>
      </p:grpSpPr>
      <p:grpSp>
        <p:nvGrpSpPr>
          <p:cNvPr id="553" name="Google Shape;480;p29"/>
          <p:cNvGrpSpPr/>
          <p:nvPr/>
        </p:nvGrpSpPr>
        <p:grpSpPr>
          <a:xfrm>
            <a:off x="-1608323" y="-1703700"/>
            <a:ext cx="11588748" cy="7252299"/>
            <a:chOff x="-1608323" y="-1703700"/>
            <a:chExt cx="11588748" cy="7252299"/>
          </a:xfrm>
        </p:grpSpPr>
        <p:pic>
          <p:nvPicPr>
            <p:cNvPr id="2097593" name="Google Shape;481;p29"/>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594" name="Google Shape;482;p29"/>
            <p:cNvPicPr preferRelativeResize="0">
              <a:picLocks/>
            </p:cNvPicPr>
            <p:nvPr/>
          </p:nvPicPr>
          <p:blipFill>
            <a:blip xmlns:r="http://schemas.openxmlformats.org/officeDocument/2006/relationships" r:embed="rId2"/>
            <a:srcRect l="4739" t="8663" r="4467" b="7139"/>
            <a:stretch>
              <a:fillRect/>
            </a:stretch>
          </p:blipFill>
          <p:spPr>
            <a:xfrm>
              <a:off x="7749325" y="-863862"/>
              <a:ext cx="2231100" cy="2010000"/>
            </a:xfrm>
            <a:prstGeom prst="ellipse"/>
            <a:noFill/>
            <a:ln>
              <a:noFill/>
            </a:ln>
          </p:spPr>
        </p:pic>
        <p:sp>
          <p:nvSpPr>
            <p:cNvPr id="1049600" name="Google Shape;483;p29"/>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01" name="Google Shape;484;p29"/>
            <p:cNvSpPr/>
            <p:nvPr/>
          </p:nvSpPr>
          <p:spPr>
            <a:xfrm>
              <a:off x="1740598" y="5125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54" name="Google Shape;485;p29"/>
            <p:cNvGrpSpPr/>
            <p:nvPr/>
          </p:nvGrpSpPr>
          <p:grpSpPr>
            <a:xfrm>
              <a:off x="-405343" y="2895911"/>
              <a:ext cx="957148" cy="298260"/>
              <a:chOff x="-336206" y="2914099"/>
              <a:chExt cx="957148" cy="298260"/>
            </a:xfrm>
          </p:grpSpPr>
          <p:sp>
            <p:nvSpPr>
              <p:cNvPr id="1049602" name="Google Shape;486;p2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03" name="Google Shape;487;p2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04" name="Google Shape;488;p2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55" name="Google Shape;489;p29"/>
            <p:cNvGrpSpPr/>
            <p:nvPr/>
          </p:nvGrpSpPr>
          <p:grpSpPr>
            <a:xfrm>
              <a:off x="8504728" y="914402"/>
              <a:ext cx="957181" cy="296392"/>
              <a:chOff x="7707428" y="2428915"/>
              <a:chExt cx="957181" cy="296392"/>
            </a:xfrm>
          </p:grpSpPr>
          <p:sp>
            <p:nvSpPr>
              <p:cNvPr id="1049605" name="Google Shape;490;p29"/>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06" name="Google Shape;491;p29"/>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07" name="Google Shape;492;p29"/>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95" name="Google Shape;493;p29"/>
            <p:cNvPicPr preferRelativeResize="0">
              <a:picLocks/>
            </p:cNvPicPr>
            <p:nvPr/>
          </p:nvPicPr>
          <p:blipFill>
            <a:blip xmlns:r="http://schemas.openxmlformats.org/officeDocument/2006/relationships" r:embed="rId3"/>
            <a:stretch>
              <a:fillRect/>
            </a:stretch>
          </p:blipFill>
          <p:spPr>
            <a:xfrm>
              <a:off x="6118542" y="-1080921"/>
              <a:ext cx="1726366" cy="1477516"/>
            </a:xfrm>
            <a:prstGeom prst="rect"/>
            <a:noFill/>
            <a:ln>
              <a:noFill/>
            </a:ln>
          </p:spPr>
        </p:pic>
        <p:pic>
          <p:nvPicPr>
            <p:cNvPr id="2097596" name="Google Shape;494;p29"/>
            <p:cNvPicPr preferRelativeResize="0">
              <a:picLocks/>
            </p:cNvPicPr>
            <p:nvPr/>
          </p:nvPicPr>
          <p:blipFill>
            <a:blip xmlns:r="http://schemas.openxmlformats.org/officeDocument/2006/relationships" r:embed="rId4"/>
            <a:stretch>
              <a:fillRect/>
            </a:stretch>
          </p:blipFill>
          <p:spPr>
            <a:xfrm>
              <a:off x="2771450" y="4549650"/>
              <a:ext cx="1160309" cy="998950"/>
            </a:xfrm>
            <a:prstGeom prst="rect"/>
            <a:noFill/>
            <a:ln>
              <a:noFill/>
            </a:ln>
          </p:spPr>
        </p:pic>
        <p:pic>
          <p:nvPicPr>
            <p:cNvPr id="2097597" name="Google Shape;495;p29"/>
            <p:cNvPicPr preferRelativeResize="0">
              <a:picLocks/>
            </p:cNvPicPr>
            <p:nvPr/>
          </p:nvPicPr>
          <p:blipFill>
            <a:blip xmlns:r="http://schemas.openxmlformats.org/officeDocument/2006/relationships" r:embed="rId5"/>
            <a:srcRect l="30075" t="29952" r="20661" b="16387"/>
            <a:stretch>
              <a:fillRect/>
            </a:stretch>
          </p:blipFill>
          <p:spPr>
            <a:xfrm>
              <a:off x="6213050" y="4475313"/>
              <a:ext cx="365700" cy="402300"/>
            </a:xfrm>
            <a:prstGeom prst="ellipse"/>
            <a:noFill/>
            <a:ln>
              <a:noFill/>
            </a:ln>
          </p:spPr>
        </p:pic>
      </p:grpSp>
      <p:sp>
        <p:nvSpPr>
          <p:cNvPr id="1049608" name="Google Shape;496;p29"/>
          <p:cNvSpPr txBox="1">
            <a:spLocks noGrp="1"/>
          </p:cNvSpPr>
          <p:nvPr>
            <p:ph type="title"/>
          </p:nvPr>
        </p:nvSpPr>
        <p:spPr>
          <a:xfrm>
            <a:off x="720000"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09" name="Google Shape;497;p29"/>
          <p:cNvSpPr txBox="1">
            <a:spLocks noGrp="1"/>
          </p:cNvSpPr>
          <p:nvPr>
            <p:ph type="subTitle" idx="1"/>
          </p:nvPr>
        </p:nvSpPr>
        <p:spPr>
          <a:xfrm>
            <a:off x="720000"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10" name="Google Shape;498;p29"/>
          <p:cNvSpPr txBox="1">
            <a:spLocks noGrp="1"/>
          </p:cNvSpPr>
          <p:nvPr>
            <p:ph type="title" idx="2"/>
          </p:nvPr>
        </p:nvSpPr>
        <p:spPr>
          <a:xfrm>
            <a:off x="3419271"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11" name="Google Shape;499;p29"/>
          <p:cNvSpPr txBox="1">
            <a:spLocks noGrp="1"/>
          </p:cNvSpPr>
          <p:nvPr>
            <p:ph type="subTitle" idx="3"/>
          </p:nvPr>
        </p:nvSpPr>
        <p:spPr>
          <a:xfrm>
            <a:off x="3419271"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12" name="Google Shape;500;p29"/>
          <p:cNvSpPr txBox="1">
            <a:spLocks noGrp="1"/>
          </p:cNvSpPr>
          <p:nvPr>
            <p:ph type="title" idx="4"/>
          </p:nvPr>
        </p:nvSpPr>
        <p:spPr>
          <a:xfrm>
            <a:off x="720000"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13" name="Google Shape;501;p29"/>
          <p:cNvSpPr txBox="1">
            <a:spLocks noGrp="1"/>
          </p:cNvSpPr>
          <p:nvPr>
            <p:ph type="subTitle" idx="5"/>
          </p:nvPr>
        </p:nvSpPr>
        <p:spPr>
          <a:xfrm>
            <a:off x="720000"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14" name="Google Shape;502;p29"/>
          <p:cNvSpPr txBox="1">
            <a:spLocks noGrp="1"/>
          </p:cNvSpPr>
          <p:nvPr>
            <p:ph type="title" idx="6"/>
          </p:nvPr>
        </p:nvSpPr>
        <p:spPr>
          <a:xfrm>
            <a:off x="3419271"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15" name="Google Shape;503;p29"/>
          <p:cNvSpPr txBox="1">
            <a:spLocks noGrp="1"/>
          </p:cNvSpPr>
          <p:nvPr>
            <p:ph type="subTitle" idx="7"/>
          </p:nvPr>
        </p:nvSpPr>
        <p:spPr>
          <a:xfrm>
            <a:off x="3419271"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16" name="Google Shape;504;p29"/>
          <p:cNvSpPr txBox="1">
            <a:spLocks noGrp="1"/>
          </p:cNvSpPr>
          <p:nvPr>
            <p:ph type="title" idx="8"/>
          </p:nvPr>
        </p:nvSpPr>
        <p:spPr>
          <a:xfrm>
            <a:off x="6118549"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17" name="Google Shape;505;p29"/>
          <p:cNvSpPr txBox="1">
            <a:spLocks noGrp="1"/>
          </p:cNvSpPr>
          <p:nvPr>
            <p:ph type="subTitle" idx="9"/>
          </p:nvPr>
        </p:nvSpPr>
        <p:spPr>
          <a:xfrm>
            <a:off x="6118549"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18" name="Google Shape;506;p29"/>
          <p:cNvSpPr txBox="1">
            <a:spLocks noGrp="1"/>
          </p:cNvSpPr>
          <p:nvPr>
            <p:ph type="title" idx="13"/>
          </p:nvPr>
        </p:nvSpPr>
        <p:spPr>
          <a:xfrm>
            <a:off x="6118549"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619" name="Google Shape;507;p29"/>
          <p:cNvSpPr txBox="1">
            <a:spLocks noGrp="1"/>
          </p:cNvSpPr>
          <p:nvPr>
            <p:ph type="subTitle" idx="14"/>
          </p:nvPr>
        </p:nvSpPr>
        <p:spPr>
          <a:xfrm>
            <a:off x="6118549"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620" name="Google Shape;508;p29"/>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284" name="Shape 509"/>
        <p:cNvGrpSpPr/>
        <p:nvPr/>
      </p:nvGrpSpPr>
      <p:grpSpPr>
        <a:xfrm>
          <a:off x="0" y="0"/>
          <a:ext cx="0" cy="0"/>
          <a:chOff x="0" y="0"/>
          <a:chExt cx="0" cy="0"/>
        </a:xfrm>
      </p:grpSpPr>
      <p:grpSp>
        <p:nvGrpSpPr>
          <p:cNvPr id="285" name="Google Shape;510;p30"/>
          <p:cNvGrpSpPr/>
          <p:nvPr/>
        </p:nvGrpSpPr>
        <p:grpSpPr>
          <a:xfrm>
            <a:off x="-188195" y="-1776476"/>
            <a:ext cx="9420570" cy="7198171"/>
            <a:chOff x="-188195" y="-1776476"/>
            <a:chExt cx="9420570" cy="7198171"/>
          </a:xfrm>
        </p:grpSpPr>
        <p:pic>
          <p:nvPicPr>
            <p:cNvPr id="2097301" name="Google Shape;511;p30"/>
            <p:cNvPicPr preferRelativeResize="0">
              <a:picLocks/>
            </p:cNvPicPr>
            <p:nvPr/>
          </p:nvPicPr>
          <p:blipFill>
            <a:blip xmlns:r="http://schemas.openxmlformats.org/officeDocument/2006/relationships" r:embed="rId1"/>
            <a:stretch>
              <a:fillRect/>
            </a:stretch>
          </p:blipFill>
          <p:spPr>
            <a:xfrm>
              <a:off x="715089" y="1792464"/>
              <a:ext cx="878778" cy="909709"/>
            </a:xfrm>
            <a:prstGeom prst="rect"/>
            <a:noFill/>
            <a:ln>
              <a:noFill/>
            </a:ln>
          </p:spPr>
        </p:pic>
        <p:pic>
          <p:nvPicPr>
            <p:cNvPr id="2097302" name="Google Shape;512;p30"/>
            <p:cNvPicPr preferRelativeResize="0">
              <a:picLocks/>
            </p:cNvPicPr>
            <p:nvPr/>
          </p:nvPicPr>
          <p:blipFill>
            <a:blip xmlns:r="http://schemas.openxmlformats.org/officeDocument/2006/relationships" r:embed="rId2">
              <a:alphaModFix amt="89000"/>
            </a:blip>
            <a:stretch>
              <a:fillRect/>
            </a:stretch>
          </p:blipFill>
          <p:spPr>
            <a:xfrm>
              <a:off x="5789575" y="-1776476"/>
              <a:ext cx="3442800" cy="3022500"/>
            </a:xfrm>
            <a:prstGeom prst="roundRect">
              <a:avLst>
                <a:gd name="adj" fmla="val 41538"/>
              </a:avLst>
            </a:prstGeom>
            <a:noFill/>
            <a:ln>
              <a:noFill/>
            </a:ln>
          </p:spPr>
        </p:pic>
        <p:grpSp>
          <p:nvGrpSpPr>
            <p:cNvPr id="286" name="Google Shape;513;p30"/>
            <p:cNvGrpSpPr/>
            <p:nvPr/>
          </p:nvGrpSpPr>
          <p:grpSpPr>
            <a:xfrm flipH="1">
              <a:off x="7618280" y="1522364"/>
              <a:ext cx="1269083" cy="395433"/>
              <a:chOff x="-336206" y="2914099"/>
              <a:chExt cx="957148" cy="298260"/>
            </a:xfrm>
          </p:grpSpPr>
          <p:sp>
            <p:nvSpPr>
              <p:cNvPr id="1048939" name="Google Shape;514;p3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40" name="Google Shape;515;p3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41" name="Google Shape;516;p3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87" name="Google Shape;517;p30"/>
            <p:cNvGrpSpPr/>
            <p:nvPr/>
          </p:nvGrpSpPr>
          <p:grpSpPr>
            <a:xfrm flipH="1">
              <a:off x="-188195" y="3627664"/>
              <a:ext cx="1269083" cy="395433"/>
              <a:chOff x="-336206" y="2914099"/>
              <a:chExt cx="957148" cy="298260"/>
            </a:xfrm>
          </p:grpSpPr>
          <p:sp>
            <p:nvSpPr>
              <p:cNvPr id="1048942" name="Google Shape;518;p3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43" name="Google Shape;519;p3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44" name="Google Shape;520;p3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03" name="Google Shape;521;p30"/>
            <p:cNvPicPr preferRelativeResize="0">
              <a:picLocks/>
            </p:cNvPicPr>
            <p:nvPr/>
          </p:nvPicPr>
          <p:blipFill>
            <a:blip xmlns:r="http://schemas.openxmlformats.org/officeDocument/2006/relationships" r:embed="rId3"/>
            <a:stretch>
              <a:fillRect/>
            </a:stretch>
          </p:blipFill>
          <p:spPr>
            <a:xfrm>
              <a:off x="913475" y="4603528"/>
              <a:ext cx="950327" cy="818168"/>
            </a:xfrm>
            <a:prstGeom prst="rect"/>
            <a:noFill/>
            <a:ln>
              <a:noFill/>
            </a:ln>
          </p:spPr>
        </p:pic>
        <p:pic>
          <p:nvPicPr>
            <p:cNvPr id="2097304" name="Google Shape;522;p30"/>
            <p:cNvPicPr preferRelativeResize="0">
              <a:picLocks/>
            </p:cNvPicPr>
            <p:nvPr/>
          </p:nvPicPr>
          <p:blipFill>
            <a:blip xmlns:r="http://schemas.openxmlformats.org/officeDocument/2006/relationships" r:embed="rId3"/>
            <a:stretch>
              <a:fillRect/>
            </a:stretch>
          </p:blipFill>
          <p:spPr>
            <a:xfrm>
              <a:off x="239937" y="-494122"/>
              <a:ext cx="950327" cy="818168"/>
            </a:xfrm>
            <a:prstGeom prst="rect"/>
            <a:noFill/>
            <a:ln>
              <a:noFill/>
            </a:ln>
          </p:spPr>
        </p:pic>
      </p:grpSp>
      <p:sp>
        <p:nvSpPr>
          <p:cNvPr id="1048945" name="Google Shape;523;p30"/>
          <p:cNvSpPr txBox="1">
            <a:spLocks noGrp="1"/>
          </p:cNvSpPr>
          <p:nvPr>
            <p:ph type="title" hasCustomPrompt="1"/>
          </p:nvPr>
        </p:nvSpPr>
        <p:spPr>
          <a:xfrm>
            <a:off x="715088" y="540000"/>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48946" name="Google Shape;524;p30"/>
          <p:cNvSpPr txBox="1">
            <a:spLocks noGrp="1"/>
          </p:cNvSpPr>
          <p:nvPr>
            <p:ph type="subTitle" idx="1"/>
          </p:nvPr>
        </p:nvSpPr>
        <p:spPr>
          <a:xfrm>
            <a:off x="715088" y="1246027"/>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8947" name="Google Shape;525;p30"/>
          <p:cNvSpPr txBox="1">
            <a:spLocks noGrp="1"/>
          </p:cNvSpPr>
          <p:nvPr>
            <p:ph type="title" idx="2" hasCustomPrompt="1"/>
          </p:nvPr>
        </p:nvSpPr>
        <p:spPr>
          <a:xfrm>
            <a:off x="2156713" y="1996148"/>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48948" name="Google Shape;526;p30"/>
          <p:cNvSpPr txBox="1">
            <a:spLocks noGrp="1"/>
          </p:cNvSpPr>
          <p:nvPr>
            <p:ph type="subTitle" idx="3"/>
          </p:nvPr>
        </p:nvSpPr>
        <p:spPr>
          <a:xfrm>
            <a:off x="2156713" y="2702175"/>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8949" name="Google Shape;527;p30"/>
          <p:cNvSpPr txBox="1">
            <a:spLocks noGrp="1"/>
          </p:cNvSpPr>
          <p:nvPr>
            <p:ph type="title" idx="4" hasCustomPrompt="1"/>
          </p:nvPr>
        </p:nvSpPr>
        <p:spPr>
          <a:xfrm>
            <a:off x="3598288" y="3452296"/>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48950" name="Google Shape;528;p30"/>
          <p:cNvSpPr txBox="1">
            <a:spLocks noGrp="1"/>
          </p:cNvSpPr>
          <p:nvPr>
            <p:ph type="subTitle" idx="5"/>
          </p:nvPr>
        </p:nvSpPr>
        <p:spPr>
          <a:xfrm>
            <a:off x="3598288" y="4158324"/>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513" name="Shape 529"/>
        <p:cNvGrpSpPr/>
        <p:nvPr/>
      </p:nvGrpSpPr>
      <p:grpSpPr>
        <a:xfrm>
          <a:off x="0" y="0"/>
          <a:ext cx="0" cy="0"/>
          <a:chOff x="0" y="0"/>
          <a:chExt cx="0" cy="0"/>
        </a:xfrm>
      </p:grpSpPr>
      <p:grpSp>
        <p:nvGrpSpPr>
          <p:cNvPr id="514" name="Google Shape;530;p31"/>
          <p:cNvGrpSpPr/>
          <p:nvPr/>
        </p:nvGrpSpPr>
        <p:grpSpPr>
          <a:xfrm>
            <a:off x="-1554598" y="-1093050"/>
            <a:ext cx="11966348" cy="7820397"/>
            <a:chOff x="-1554598" y="-1093050"/>
            <a:chExt cx="11966348" cy="7820397"/>
          </a:xfrm>
        </p:grpSpPr>
        <p:pic>
          <p:nvPicPr>
            <p:cNvPr id="2097539" name="Google Shape;531;p31"/>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540" name="Google Shape;532;p31"/>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541" name="Google Shape;533;p31"/>
            <p:cNvPicPr preferRelativeResize="0">
              <a:picLocks/>
            </p:cNvPicPr>
            <p:nvPr/>
          </p:nvPicPr>
          <p:blipFill>
            <a:blip xmlns:r="http://schemas.openxmlformats.org/officeDocument/2006/relationships" r:embed="rId3"/>
            <a:srcRect l="4739" t="8663" r="4467" b="7139"/>
            <a:stretch>
              <a:fillRect/>
            </a:stretch>
          </p:blipFill>
          <p:spPr>
            <a:xfrm>
              <a:off x="715089" y="224650"/>
              <a:ext cx="1458000" cy="1313700"/>
            </a:xfrm>
            <a:prstGeom prst="ellipse"/>
            <a:noFill/>
            <a:ln>
              <a:noFill/>
            </a:ln>
          </p:spPr>
        </p:pic>
        <p:grpSp>
          <p:nvGrpSpPr>
            <p:cNvPr id="515" name="Google Shape;534;p31"/>
            <p:cNvGrpSpPr/>
            <p:nvPr/>
          </p:nvGrpSpPr>
          <p:grpSpPr>
            <a:xfrm>
              <a:off x="253488" y="1830089"/>
              <a:ext cx="1269083" cy="395433"/>
              <a:chOff x="-336206" y="2914099"/>
              <a:chExt cx="957148" cy="298260"/>
            </a:xfrm>
          </p:grpSpPr>
          <p:sp>
            <p:nvSpPr>
              <p:cNvPr id="1049497" name="Google Shape;535;p3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98" name="Google Shape;536;p3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499" name="Google Shape;537;p3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16" name="Google Shape;538;p31"/>
            <p:cNvGrpSpPr/>
            <p:nvPr/>
          </p:nvGrpSpPr>
          <p:grpSpPr>
            <a:xfrm>
              <a:off x="7560038" y="3627664"/>
              <a:ext cx="1269083" cy="395433"/>
              <a:chOff x="-336206" y="2914099"/>
              <a:chExt cx="957148" cy="298260"/>
            </a:xfrm>
          </p:grpSpPr>
          <p:sp>
            <p:nvSpPr>
              <p:cNvPr id="1049500" name="Google Shape;539;p3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01" name="Google Shape;540;p3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02" name="Google Shape;541;p3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503" name="Google Shape;542;p31"/>
            <p:cNvSpPr/>
            <p:nvPr/>
          </p:nvSpPr>
          <p:spPr>
            <a:xfrm>
              <a:off x="8629105" y="289505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504" name="Google Shape;543;p31"/>
          <p:cNvSpPr txBox="1">
            <a:spLocks noGrp="1"/>
          </p:cNvSpPr>
          <p:nvPr>
            <p:ph type="ctrTitle"/>
          </p:nvPr>
        </p:nvSpPr>
        <p:spPr>
          <a:xfrm>
            <a:off x="2425050" y="382600"/>
            <a:ext cx="4284000" cy="997800"/>
          </a:xfrm>
          <a:prstGeom prst="rect"/>
        </p:spPr>
        <p:txBody>
          <a:bodyPr anchor="ctr" anchorCtr="0" bIns="91425" lIns="91425" rIns="91425" spcFirstLastPara="1" tIns="91425" wrap="square">
            <a:noAutofit/>
          </a:bodyPr>
          <a:lstStyle>
            <a:lvl1pPr lvl="0" rtl="0">
              <a:spcBef>
                <a:spcPct val="0"/>
              </a:spcBef>
              <a:spcAft>
                <a:spcPct val="0"/>
              </a:spcAft>
              <a:buSzPts val="5200"/>
              <a:buNone/>
              <a:defRPr sz="6000"/>
            </a:lvl1pPr>
            <a:lvl2pPr algn="ctr" lvl="1" rtl="0">
              <a:spcBef>
                <a:spcPct val="0"/>
              </a:spcBef>
              <a:spcAft>
                <a:spcPct val="0"/>
              </a:spcAft>
              <a:buSzPts val="5200"/>
              <a:buNone/>
              <a:defRPr sz="5200"/>
            </a:lvl2pPr>
            <a:lvl3pPr algn="ctr" lvl="2" rtl="0">
              <a:spcBef>
                <a:spcPct val="0"/>
              </a:spcBef>
              <a:spcAft>
                <a:spcPct val="0"/>
              </a:spcAft>
              <a:buSzPts val="5200"/>
              <a:buNone/>
              <a:defRPr sz="5200"/>
            </a:lvl3pPr>
            <a:lvl4pPr algn="ctr" lvl="3" rtl="0">
              <a:spcBef>
                <a:spcPct val="0"/>
              </a:spcBef>
              <a:spcAft>
                <a:spcPct val="0"/>
              </a:spcAft>
              <a:buSzPts val="5200"/>
              <a:buNone/>
              <a:defRPr sz="5200"/>
            </a:lvl4pPr>
            <a:lvl5pPr algn="ctr" lvl="4" rtl="0">
              <a:spcBef>
                <a:spcPct val="0"/>
              </a:spcBef>
              <a:spcAft>
                <a:spcPct val="0"/>
              </a:spcAft>
              <a:buSzPts val="5200"/>
              <a:buNone/>
              <a:defRPr sz="5200"/>
            </a:lvl5pPr>
            <a:lvl6pPr algn="ctr" lvl="5" rtl="0">
              <a:spcBef>
                <a:spcPct val="0"/>
              </a:spcBef>
              <a:spcAft>
                <a:spcPct val="0"/>
              </a:spcAft>
              <a:buSzPts val="5200"/>
              <a:buNone/>
              <a:defRPr sz="5200"/>
            </a:lvl6pPr>
            <a:lvl7pPr algn="ctr" lvl="6" rtl="0">
              <a:spcBef>
                <a:spcPct val="0"/>
              </a:spcBef>
              <a:spcAft>
                <a:spcPct val="0"/>
              </a:spcAft>
              <a:buSzPts val="5200"/>
              <a:buNone/>
              <a:defRPr sz="5200"/>
            </a:lvl7pPr>
            <a:lvl8pPr algn="ctr" lvl="7" rtl="0">
              <a:spcBef>
                <a:spcPct val="0"/>
              </a:spcBef>
              <a:spcAft>
                <a:spcPct val="0"/>
              </a:spcAft>
              <a:buSzPts val="5200"/>
              <a:buNone/>
              <a:defRPr sz="5200"/>
            </a:lvl8pPr>
            <a:lvl9pPr algn="ctr" lvl="8" rtl="0">
              <a:spcBef>
                <a:spcPct val="0"/>
              </a:spcBef>
              <a:spcAft>
                <a:spcPct val="0"/>
              </a:spcAft>
              <a:buSzPts val="5200"/>
              <a:buNone/>
              <a:defRPr sz="5200"/>
            </a:lvl9pPr>
          </a:lstStyle>
          <a:p/>
        </p:txBody>
      </p:sp>
      <p:sp>
        <p:nvSpPr>
          <p:cNvPr id="1049505" name="Google Shape;544;p31"/>
          <p:cNvSpPr txBox="1">
            <a:spLocks noGrp="1"/>
          </p:cNvSpPr>
          <p:nvPr>
            <p:ph type="subTitle" idx="1"/>
          </p:nvPr>
        </p:nvSpPr>
        <p:spPr>
          <a:xfrm>
            <a:off x="2425050" y="1222750"/>
            <a:ext cx="4293900" cy="16101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800"/>
              <a:buNone/>
              <a:defRPr sz="1800"/>
            </a:lvl2pPr>
            <a:lvl3pPr algn="ctr" lvl="2" rtl="0">
              <a:lnSpc>
                <a:spcPct val="100000"/>
              </a:lnSpc>
              <a:spcBef>
                <a:spcPct val="0"/>
              </a:spcBef>
              <a:spcAft>
                <a:spcPct val="0"/>
              </a:spcAft>
              <a:buSzPts val="1800"/>
              <a:buNone/>
              <a:defRPr sz="1800"/>
            </a:lvl3pPr>
            <a:lvl4pPr algn="ctr" lvl="3" rtl="0">
              <a:lnSpc>
                <a:spcPct val="100000"/>
              </a:lnSpc>
              <a:spcBef>
                <a:spcPct val="0"/>
              </a:spcBef>
              <a:spcAft>
                <a:spcPct val="0"/>
              </a:spcAft>
              <a:buSzPts val="1800"/>
              <a:buNone/>
              <a:defRPr sz="1800"/>
            </a:lvl4pPr>
            <a:lvl5pPr algn="ctr" lvl="4" rtl="0">
              <a:lnSpc>
                <a:spcPct val="100000"/>
              </a:lnSpc>
              <a:spcBef>
                <a:spcPct val="0"/>
              </a:spcBef>
              <a:spcAft>
                <a:spcPct val="0"/>
              </a:spcAft>
              <a:buSzPts val="1800"/>
              <a:buNone/>
              <a:defRPr sz="1800"/>
            </a:lvl5pPr>
            <a:lvl6pPr algn="ctr" lvl="5" rtl="0">
              <a:lnSpc>
                <a:spcPct val="100000"/>
              </a:lnSpc>
              <a:spcBef>
                <a:spcPct val="0"/>
              </a:spcBef>
              <a:spcAft>
                <a:spcPct val="0"/>
              </a:spcAft>
              <a:buSzPts val="1800"/>
              <a:buNone/>
              <a:defRPr sz="1800"/>
            </a:lvl6pPr>
            <a:lvl7pPr algn="ctr" lvl="6" rtl="0">
              <a:lnSpc>
                <a:spcPct val="100000"/>
              </a:lnSpc>
              <a:spcBef>
                <a:spcPct val="0"/>
              </a:spcBef>
              <a:spcAft>
                <a:spcPct val="0"/>
              </a:spcAft>
              <a:buSzPts val="1800"/>
              <a:buNone/>
              <a:defRPr sz="1800"/>
            </a:lvl7pPr>
            <a:lvl8pPr algn="ctr" lvl="7" rtl="0">
              <a:lnSpc>
                <a:spcPct val="100000"/>
              </a:lnSpc>
              <a:spcBef>
                <a:spcPct val="0"/>
              </a:spcBef>
              <a:spcAft>
                <a:spcPct val="0"/>
              </a:spcAft>
              <a:buSzPts val="1800"/>
              <a:buNone/>
              <a:defRPr sz="1800"/>
            </a:lvl8pPr>
            <a:lvl9pPr algn="ctr" lvl="8" rtl="0">
              <a:lnSpc>
                <a:spcPct val="100000"/>
              </a:lnSpc>
              <a:spcBef>
                <a:spcPct val="0"/>
              </a:spcBef>
              <a:spcAft>
                <a:spcPct val="0"/>
              </a:spcAft>
              <a:buSzPts val="1800"/>
              <a:buNone/>
              <a:defRPr sz="1800"/>
            </a:lvl9pPr>
          </a:lstStyle>
          <a:p/>
        </p:txBody>
      </p:sp>
      <p:sp>
        <p:nvSpPr>
          <p:cNvPr id="1049506" name="Google Shape;545;p31"/>
          <p:cNvSpPr txBox="1"/>
          <p:nvPr/>
        </p:nvSpPr>
        <p:spPr>
          <a:xfrm>
            <a:off x="2405825" y="3808700"/>
            <a:ext cx="4665600" cy="558000"/>
          </a:xfrm>
          <a:prstGeom prst="rect"/>
          <a:noFill/>
          <a:ln>
            <a:noFill/>
          </a:ln>
        </p:spPr>
        <p:txBody>
          <a:bodyPr anchor="b"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indent="0" lvl="0" marL="0" rtl="0">
              <a:lnSpc>
                <a:spcPct val="100000"/>
              </a:lnSpc>
              <a:spcBef>
                <a:spcPts val="300"/>
              </a:spcBef>
              <a:spcAft>
                <a:spcPct val="0"/>
              </a:spcAft>
              <a:buNone/>
            </a:pPr>
            <a:r>
              <a:rPr sz="1200" lang="en-GB">
                <a:solidFill>
                  <a:schemeClr val="dk1"/>
                </a:solidFill>
                <a:latin typeface="Tajawal Medium" panose="00000600000000000000"/>
                <a:ea typeface="Tajawal Medium" panose="00000600000000000000"/>
                <a:cs typeface="Tajawal Medium" panose="00000600000000000000"/>
                <a:sym typeface="Tajawal Medium" panose="00000600000000000000"/>
              </a:rPr>
              <a:t>CREDITS: This presentation template was created</a:t>
            </a:r>
            <a:r>
              <a:rPr b="1" sz="1200" lang="en-GB">
                <a:solidFill>
                  <a:schemeClr val="dk1"/>
                </a:solidFill>
                <a:latin typeface="Tajawal" panose="00000600000000000000"/>
                <a:ea typeface="Tajawal" panose="00000600000000000000"/>
                <a:cs typeface="Tajawal" panose="00000600000000000000"/>
                <a:sym typeface="Tajawal" panose="00000600000000000000"/>
              </a:rPr>
              <a:t> by </a:t>
            </a:r>
            <a:r>
              <a:rPr b="1" sz="1200" lang="en-GB">
                <a:solidFill>
                  <a:schemeClr val="dk1"/>
                </a:solidFill>
                <a:uFill>
                  <a:noFill/>
                </a:uFill>
                <a:latin typeface="Tajawal" panose="00000600000000000000"/>
                <a:ea typeface="Tajawal" panose="00000600000000000000"/>
                <a:cs typeface="Tajawal" panose="00000600000000000000"/>
                <a:sym typeface="Tajawal" panose="00000600000000000000"/>
                <a:hlinkClick r:id="rId4"/>
              </a:rPr>
              <a:t>Slidesgo</a:t>
            </a:r>
            <a:r>
              <a:rPr b="1" sz="1200" lang="en-GB">
                <a:solidFill>
                  <a:schemeClr val="dk1"/>
                </a:solidFill>
                <a:latin typeface="Tajawal" panose="00000600000000000000"/>
                <a:ea typeface="Tajawal" panose="00000600000000000000"/>
                <a:cs typeface="Tajawal" panose="00000600000000000000"/>
                <a:sym typeface="Tajawal" panose="00000600000000000000"/>
              </a:rPr>
              <a:t>,</a:t>
            </a:r>
            <a:r>
              <a:rPr sz="1200" lang="en-GB">
                <a:solidFill>
                  <a:schemeClr val="dk1"/>
                </a:solidFill>
                <a:latin typeface="Tajawal Medium" panose="00000600000000000000"/>
                <a:ea typeface="Tajawal Medium" panose="00000600000000000000"/>
                <a:cs typeface="Tajawal Medium" panose="00000600000000000000"/>
                <a:sym typeface="Tajawal Medium" panose="00000600000000000000"/>
              </a:rPr>
              <a:t> including icons </a:t>
            </a:r>
            <a:r>
              <a:rPr b="1" sz="1200" lang="en-GB">
                <a:solidFill>
                  <a:schemeClr val="dk1"/>
                </a:solidFill>
                <a:latin typeface="Tajawal" panose="00000600000000000000"/>
                <a:ea typeface="Tajawal" panose="00000600000000000000"/>
                <a:cs typeface="Tajawal" panose="00000600000000000000"/>
                <a:sym typeface="Tajawal" panose="00000600000000000000"/>
              </a:rPr>
              <a:t>by </a:t>
            </a:r>
            <a:r>
              <a:rPr b="1" sz="1200" lang="en-GB">
                <a:solidFill>
                  <a:schemeClr val="dk1"/>
                </a:solidFill>
                <a:uFill>
                  <a:noFill/>
                </a:uFill>
                <a:latin typeface="Tajawal" panose="00000600000000000000"/>
                <a:ea typeface="Tajawal" panose="00000600000000000000"/>
                <a:cs typeface="Tajawal" panose="00000600000000000000"/>
                <a:sym typeface="Tajawal" panose="00000600000000000000"/>
                <a:hlinkClick r:id="rId5"/>
              </a:rPr>
              <a:t>Flaticon</a:t>
            </a:r>
            <a:r>
              <a:rPr sz="1200" lang="en-GB">
                <a:solidFill>
                  <a:schemeClr val="dk1"/>
                </a:solidFill>
                <a:latin typeface="Tajawal Medium" panose="00000600000000000000"/>
                <a:ea typeface="Tajawal Medium" panose="00000600000000000000"/>
                <a:cs typeface="Tajawal Medium" panose="00000600000000000000"/>
                <a:sym typeface="Tajawal Medium" panose="00000600000000000000"/>
              </a:rPr>
              <a:t> and infographics &amp; images </a:t>
            </a:r>
            <a:r>
              <a:rPr b="1" sz="1200" lang="en-GB">
                <a:solidFill>
                  <a:schemeClr val="dk1"/>
                </a:solidFill>
                <a:latin typeface="Tajawal" panose="00000600000000000000"/>
                <a:ea typeface="Tajawal" panose="00000600000000000000"/>
                <a:cs typeface="Tajawal" panose="00000600000000000000"/>
                <a:sym typeface="Tajawal" panose="00000600000000000000"/>
              </a:rPr>
              <a:t>by </a:t>
            </a:r>
            <a:r>
              <a:rPr b="1" sz="1200" lang="en-GB">
                <a:solidFill>
                  <a:schemeClr val="dk1"/>
                </a:solidFill>
                <a:uFill>
                  <a:noFill/>
                </a:uFill>
                <a:latin typeface="Tajawal" panose="00000600000000000000"/>
                <a:ea typeface="Tajawal" panose="00000600000000000000"/>
                <a:cs typeface="Tajawal" panose="00000600000000000000"/>
                <a:sym typeface="Tajawal" panose="00000600000000000000"/>
                <a:hlinkClick r:id="rId6"/>
              </a:rPr>
              <a:t>Freepik</a:t>
            </a:r>
            <a:endParaRPr b="1" sz="1200">
              <a:solidFill>
                <a:schemeClr val="dk1"/>
              </a:solidFill>
              <a:latin typeface="Tajawal" panose="00000600000000000000"/>
              <a:ea typeface="Tajawal" panose="00000600000000000000"/>
              <a:cs typeface="Tajawal" panose="00000600000000000000"/>
              <a:sym typeface="Tajawal" panose="00000600000000000000"/>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537" name="Shape 546"/>
        <p:cNvGrpSpPr/>
        <p:nvPr/>
      </p:nvGrpSpPr>
      <p:grpSpPr>
        <a:xfrm>
          <a:off x="0" y="0"/>
          <a:ext cx="0" cy="0"/>
          <a:chOff x="0" y="0"/>
          <a:chExt cx="0" cy="0"/>
        </a:xfrm>
      </p:grpSpPr>
      <p:grpSp>
        <p:nvGrpSpPr>
          <p:cNvPr id="538" name="Google Shape;547;p32"/>
          <p:cNvGrpSpPr/>
          <p:nvPr/>
        </p:nvGrpSpPr>
        <p:grpSpPr>
          <a:xfrm>
            <a:off x="-1146650" y="-1444750"/>
            <a:ext cx="12006075" cy="7795463"/>
            <a:chOff x="-1146650" y="-1444750"/>
            <a:chExt cx="12006075" cy="7795463"/>
          </a:xfrm>
        </p:grpSpPr>
        <p:pic>
          <p:nvPicPr>
            <p:cNvPr id="2097570" name="Google Shape;548;p32"/>
            <p:cNvPicPr preferRelativeResize="0">
              <a:picLocks/>
            </p:cNvPicPr>
            <p:nvPr/>
          </p:nvPicPr>
          <p:blipFill>
            <a:blip xmlns:r="http://schemas.openxmlformats.org/officeDocument/2006/relationships" r:embed="rId1"/>
            <a:srcRect l="4739" t="8663" r="4467" b="7139"/>
            <a:stretch>
              <a:fillRect/>
            </a:stretch>
          </p:blipFill>
          <p:spPr>
            <a:xfrm>
              <a:off x="-944162" y="1103138"/>
              <a:ext cx="2231100" cy="2010000"/>
            </a:xfrm>
            <a:prstGeom prst="ellipse"/>
            <a:noFill/>
            <a:ln>
              <a:noFill/>
            </a:ln>
          </p:spPr>
        </p:pic>
        <p:sp>
          <p:nvSpPr>
            <p:cNvPr id="1049564" name="Google Shape;549;p32"/>
            <p:cNvSpPr/>
            <p:nvPr/>
          </p:nvSpPr>
          <p:spPr>
            <a:xfrm>
              <a:off x="1551909" y="9827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65" name="Google Shape;550;p32"/>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66" name="Google Shape;551;p3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539" name="Google Shape;552;p32"/>
            <p:cNvGrpSpPr/>
            <p:nvPr/>
          </p:nvGrpSpPr>
          <p:grpSpPr>
            <a:xfrm>
              <a:off x="-230968" y="3806436"/>
              <a:ext cx="957148" cy="298260"/>
              <a:chOff x="-336206" y="2914099"/>
              <a:chExt cx="957148" cy="298260"/>
            </a:xfrm>
          </p:grpSpPr>
          <p:sp>
            <p:nvSpPr>
              <p:cNvPr id="1049567" name="Google Shape;553;p3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68" name="Google Shape;554;p3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69" name="Google Shape;555;p3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540" name="Google Shape;556;p32"/>
            <p:cNvGrpSpPr/>
            <p:nvPr/>
          </p:nvGrpSpPr>
          <p:grpSpPr>
            <a:xfrm>
              <a:off x="7859828" y="2809915"/>
              <a:ext cx="957181" cy="296392"/>
              <a:chOff x="7707428" y="2428915"/>
              <a:chExt cx="957181" cy="296392"/>
            </a:xfrm>
          </p:grpSpPr>
          <p:sp>
            <p:nvSpPr>
              <p:cNvPr id="1049570" name="Google Shape;557;p3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71" name="Google Shape;558;p3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72" name="Google Shape;559;p3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571" name="Google Shape;560;p32"/>
            <p:cNvPicPr preferRelativeResize="0">
              <a:picLocks/>
            </p:cNvPicPr>
            <p:nvPr/>
          </p:nvPicPr>
          <p:blipFill>
            <a:blip xmlns:r="http://schemas.openxmlformats.org/officeDocument/2006/relationships" r:embed="rId2"/>
            <a:stretch>
              <a:fillRect/>
            </a:stretch>
          </p:blipFill>
          <p:spPr>
            <a:xfrm>
              <a:off x="7459541" y="-1080913"/>
              <a:ext cx="2558400" cy="2636100"/>
            </a:xfrm>
            <a:prstGeom prst="ellipse"/>
            <a:noFill/>
            <a:ln>
              <a:noFill/>
            </a:ln>
          </p:spPr>
        </p:pic>
        <p:pic>
          <p:nvPicPr>
            <p:cNvPr id="2097572" name="Google Shape;561;p32"/>
            <p:cNvPicPr preferRelativeResize="0">
              <a:picLocks/>
            </p:cNvPicPr>
            <p:nvPr/>
          </p:nvPicPr>
          <p:blipFill>
            <a:blip xmlns:r="http://schemas.openxmlformats.org/officeDocument/2006/relationships" r:embed="rId3"/>
            <a:srcRect l="5946" r="2141" b="10825"/>
            <a:stretch>
              <a:fillRect/>
            </a:stretch>
          </p:blipFill>
          <p:spPr>
            <a:xfrm>
              <a:off x="-1146650" y="-1444750"/>
              <a:ext cx="3388050" cy="2683600"/>
            </a:xfrm>
            <a:prstGeom prst="rect"/>
            <a:noFill/>
            <a:ln>
              <a:noFill/>
            </a:ln>
          </p:spPr>
        </p:pic>
        <p:pic>
          <p:nvPicPr>
            <p:cNvPr id="2097573" name="Google Shape;562;p32"/>
            <p:cNvPicPr preferRelativeResize="0">
              <a:picLocks/>
            </p:cNvPicPr>
            <p:nvPr/>
          </p:nvPicPr>
          <p:blipFill>
            <a:blip xmlns:r="http://schemas.openxmlformats.org/officeDocument/2006/relationships" r:embed="rId4"/>
            <a:stretch>
              <a:fillRect/>
            </a:stretch>
          </p:blipFill>
          <p:spPr>
            <a:xfrm>
              <a:off x="3987292" y="-1080921"/>
              <a:ext cx="1726366" cy="1477516"/>
            </a:xfrm>
            <a:prstGeom prst="rect"/>
            <a:noFill/>
            <a:ln>
              <a:noFill/>
            </a:ln>
          </p:spPr>
        </p:pic>
        <p:pic>
          <p:nvPicPr>
            <p:cNvPr id="2097574" name="Google Shape;563;p32"/>
            <p:cNvPicPr preferRelativeResize="0">
              <a:picLocks/>
            </p:cNvPicPr>
            <p:nvPr/>
          </p:nvPicPr>
          <p:blipFill>
            <a:blip xmlns:r="http://schemas.openxmlformats.org/officeDocument/2006/relationships" r:embed="rId5"/>
            <a:srcRect l="6768" t="5604" b="3700"/>
            <a:stretch>
              <a:fillRect/>
            </a:stretch>
          </p:blipFill>
          <p:spPr>
            <a:xfrm>
              <a:off x="7567825" y="3087250"/>
              <a:ext cx="3291600" cy="2891650"/>
            </a:xfrm>
            <a:prstGeom prst="rect"/>
            <a:noFill/>
            <a:ln>
              <a:noFill/>
            </a:ln>
          </p:spPr>
        </p:pic>
        <p:pic>
          <p:nvPicPr>
            <p:cNvPr id="2097575" name="Google Shape;564;p32"/>
            <p:cNvPicPr preferRelativeResize="0">
              <a:picLocks/>
            </p:cNvPicPr>
            <p:nvPr/>
          </p:nvPicPr>
          <p:blipFill>
            <a:blip xmlns:r="http://schemas.openxmlformats.org/officeDocument/2006/relationships" r:embed="rId6"/>
            <a:stretch>
              <a:fillRect/>
            </a:stretch>
          </p:blipFill>
          <p:spPr>
            <a:xfrm>
              <a:off x="2422201" y="4508348"/>
              <a:ext cx="1393958" cy="1200100"/>
            </a:xfrm>
            <a:prstGeom prst="rect"/>
            <a:noFill/>
            <a:ln>
              <a:noFill/>
            </a:ln>
          </p:spPr>
        </p:pic>
        <p:pic>
          <p:nvPicPr>
            <p:cNvPr id="2097576" name="Google Shape;565;p32"/>
            <p:cNvPicPr preferRelativeResize="0">
              <a:picLocks/>
            </p:cNvPicPr>
            <p:nvPr/>
          </p:nvPicPr>
          <p:blipFill>
            <a:blip xmlns:r="http://schemas.openxmlformats.org/officeDocument/2006/relationships" r:embed="rId7"/>
            <a:srcRect l="30075" t="29952" r="20661" b="16387"/>
            <a:stretch>
              <a:fillRect/>
            </a:stretch>
          </p:blipFill>
          <p:spPr>
            <a:xfrm>
              <a:off x="1412575" y="4407338"/>
              <a:ext cx="365700" cy="402300"/>
            </a:xfrm>
            <a:prstGeom prst="ellipse"/>
            <a:noFill/>
            <a:ln>
              <a:noFill/>
            </a:ln>
          </p:spPr>
        </p:pic>
        <p:pic>
          <p:nvPicPr>
            <p:cNvPr id="2097577" name="Google Shape;566;p32"/>
            <p:cNvPicPr preferRelativeResize="0">
              <a:picLocks/>
            </p:cNvPicPr>
            <p:nvPr/>
          </p:nvPicPr>
          <p:blipFill>
            <a:blip xmlns:r="http://schemas.openxmlformats.org/officeDocument/2006/relationships" r:embed="rId1"/>
            <a:srcRect l="4739" t="8663" r="4467" b="7139"/>
            <a:stretch>
              <a:fillRect/>
            </a:stretch>
          </p:blipFill>
          <p:spPr>
            <a:xfrm>
              <a:off x="-944162" y="4340713"/>
              <a:ext cx="2231100" cy="2010000"/>
            </a:xfrm>
            <a:prstGeom prst="ellipse"/>
            <a:noFill/>
            <a:ln>
              <a:noFill/>
            </a:ln>
          </p:spPr>
        </p:pic>
        <p:pic>
          <p:nvPicPr>
            <p:cNvPr id="2097578" name="Google Shape;567;p32"/>
            <p:cNvPicPr preferRelativeResize="0">
              <a:picLocks/>
            </p:cNvPicPr>
            <p:nvPr/>
          </p:nvPicPr>
          <p:blipFill>
            <a:blip xmlns:r="http://schemas.openxmlformats.org/officeDocument/2006/relationships" r:embed="rId6"/>
            <a:stretch>
              <a:fillRect/>
            </a:stretch>
          </p:blipFill>
          <p:spPr>
            <a:xfrm>
              <a:off x="5985216" y="4933724"/>
              <a:ext cx="957150" cy="824044"/>
            </a:xfrm>
            <a:prstGeom prst="rect"/>
            <a:noFill/>
            <a:ln>
              <a:noFill/>
            </a:ln>
          </p:spPr>
        </p:pic>
      </p:gr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541" name="Shape 568"/>
        <p:cNvGrpSpPr/>
        <p:nvPr/>
      </p:nvGrpSpPr>
      <p:grpSpPr>
        <a:xfrm>
          <a:off x="0" y="0"/>
          <a:ext cx="0" cy="0"/>
          <a:chOff x="0" y="0"/>
          <a:chExt cx="0" cy="0"/>
        </a:xfrm>
      </p:grpSpPr>
      <p:pic>
        <p:nvPicPr>
          <p:cNvPr id="2097579" name="Google Shape;569;p3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580" name="Google Shape;570;p3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581" name="Google Shape;571;p33"/>
          <p:cNvPicPr preferRelativeResize="0">
            <a:picLocks/>
          </p:cNvPicPr>
          <p:nvPr/>
        </p:nvPicPr>
        <p:blipFill>
          <a:blip xmlns:r="http://schemas.openxmlformats.org/officeDocument/2006/relationships" r:embed="rId3"/>
          <a:srcRect l="4739" t="8663" r="4467" b="7139"/>
          <a:stretch>
            <a:fillRect/>
          </a:stretch>
        </p:blipFill>
        <p:spPr>
          <a:xfrm flipH="1">
            <a:off x="799850" y="4714650"/>
            <a:ext cx="1458000" cy="1313700"/>
          </a:xfrm>
          <a:prstGeom prst="ellipse"/>
          <a:noFill/>
          <a:ln>
            <a:noFill/>
          </a:ln>
        </p:spPr>
      </p:pic>
      <p:grpSp>
        <p:nvGrpSpPr>
          <p:cNvPr id="542" name="Google Shape;572;p33"/>
          <p:cNvGrpSpPr/>
          <p:nvPr/>
        </p:nvGrpSpPr>
        <p:grpSpPr>
          <a:xfrm flipH="1">
            <a:off x="8014880" y="1311401"/>
            <a:ext cx="1269083" cy="395433"/>
            <a:chOff x="-336206" y="2914099"/>
            <a:chExt cx="957148" cy="298260"/>
          </a:xfrm>
        </p:grpSpPr>
        <p:sp>
          <p:nvSpPr>
            <p:cNvPr id="1049573" name="Google Shape;573;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74" name="Google Shape;574;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75" name="Google Shape;575;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576" name="Google Shape;576;p33"/>
          <p:cNvSpPr/>
          <p:nvPr/>
        </p:nvSpPr>
        <p:spPr>
          <a:xfrm flipH="1">
            <a:off x="3206675" y="1056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582" name="Google Shape;577;p33"/>
          <p:cNvPicPr preferRelativeResize="0">
            <a:picLocks/>
          </p:cNvPicPr>
          <p:nvPr/>
        </p:nvPicPr>
        <p:blipFill>
          <a:blip xmlns:r="http://schemas.openxmlformats.org/officeDocument/2006/relationships" r:embed="rId4"/>
          <a:srcRect l="30075" t="29952" r="20661" b="16387"/>
          <a:stretch>
            <a:fillRect/>
          </a:stretch>
        </p:blipFill>
        <p:spPr>
          <a:xfrm flipH="1">
            <a:off x="291850" y="2143729"/>
            <a:ext cx="309000" cy="339900"/>
          </a:xfrm>
          <a:prstGeom prst="ellipse"/>
          <a:noFill/>
          <a:ln>
            <a:noFill/>
          </a:ln>
        </p:spPr>
      </p:pic>
      <p:pic>
        <p:nvPicPr>
          <p:cNvPr id="2097583" name="Google Shape;578;p33"/>
          <p:cNvPicPr preferRelativeResize="0">
            <a:picLocks/>
          </p:cNvPicPr>
          <p:nvPr/>
        </p:nvPicPr>
        <p:blipFill>
          <a:blip xmlns:r="http://schemas.openxmlformats.org/officeDocument/2006/relationships" r:embed="rId5"/>
          <a:stretch>
            <a:fillRect/>
          </a:stretch>
        </p:blipFill>
        <p:spPr>
          <a:xfrm>
            <a:off x="7099425" y="7938"/>
            <a:ext cx="915450" cy="1054124"/>
          </a:xfrm>
          <a:prstGeom prst="rect"/>
          <a:noFill/>
          <a:ln>
            <a:noFill/>
          </a:ln>
        </p:spPr>
      </p:pic>
      <p:grpSp>
        <p:nvGrpSpPr>
          <p:cNvPr id="543" name="Google Shape;579;p33"/>
          <p:cNvGrpSpPr/>
          <p:nvPr/>
        </p:nvGrpSpPr>
        <p:grpSpPr>
          <a:xfrm flipH="1">
            <a:off x="-469245" y="3680364"/>
            <a:ext cx="1269083" cy="395433"/>
            <a:chOff x="-336206" y="2914099"/>
            <a:chExt cx="957148" cy="298260"/>
          </a:xfrm>
        </p:grpSpPr>
        <p:sp>
          <p:nvSpPr>
            <p:cNvPr id="1049577" name="Google Shape;580;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78" name="Google Shape;581;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579" name="Google Shape;582;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ackground 2">
  <p:cSld name="BLANK_1_1_1_1_1_1_1_2">
    <p:spTree>
      <p:nvGrpSpPr>
        <p:cNvPr id="575" name="Shape 583"/>
        <p:cNvGrpSpPr/>
        <p:nvPr/>
      </p:nvGrpSpPr>
      <p:grpSpPr>
        <a:xfrm>
          <a:off x="0" y="0"/>
          <a:ext cx="0" cy="0"/>
          <a:chOff x="0" y="0"/>
          <a:chExt cx="0" cy="0"/>
        </a:xfrm>
      </p:grpSpPr>
      <p:pic>
        <p:nvPicPr>
          <p:cNvPr id="2097624" name="Google Shape;584;p34"/>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625" name="Google Shape;585;p34"/>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626" name="Google Shape;586;p34"/>
          <p:cNvPicPr preferRelativeResize="0">
            <a:picLocks/>
          </p:cNvPicPr>
          <p:nvPr/>
        </p:nvPicPr>
        <p:blipFill>
          <a:blip xmlns:r="http://schemas.openxmlformats.org/officeDocument/2006/relationships" r:embed="rId3"/>
          <a:srcRect l="4739" t="8663" r="4467" b="7139"/>
          <a:stretch>
            <a:fillRect/>
          </a:stretch>
        </p:blipFill>
        <p:spPr>
          <a:xfrm>
            <a:off x="604927" y="-18525"/>
            <a:ext cx="1458000" cy="1313700"/>
          </a:xfrm>
          <a:prstGeom prst="ellipse"/>
          <a:noFill/>
          <a:ln>
            <a:noFill/>
          </a:ln>
        </p:spPr>
      </p:pic>
      <p:grpSp>
        <p:nvGrpSpPr>
          <p:cNvPr id="576" name="Google Shape;587;p34"/>
          <p:cNvGrpSpPr/>
          <p:nvPr/>
        </p:nvGrpSpPr>
        <p:grpSpPr>
          <a:xfrm>
            <a:off x="-664162" y="1636864"/>
            <a:ext cx="1269083" cy="395433"/>
            <a:chOff x="-336206" y="2914099"/>
            <a:chExt cx="957148" cy="298260"/>
          </a:xfrm>
        </p:grpSpPr>
        <p:sp>
          <p:nvSpPr>
            <p:cNvPr id="1049672" name="Google Shape;588;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73" name="Google Shape;589;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74" name="Google Shape;590;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675" name="Google Shape;591;p34"/>
          <p:cNvSpPr/>
          <p:nvPr/>
        </p:nvSpPr>
        <p:spPr>
          <a:xfrm>
            <a:off x="3429680" y="48370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27" name="Google Shape;592;p34"/>
          <p:cNvPicPr preferRelativeResize="0">
            <a:picLocks/>
          </p:cNvPicPr>
          <p:nvPr/>
        </p:nvPicPr>
        <p:blipFill>
          <a:blip xmlns:r="http://schemas.openxmlformats.org/officeDocument/2006/relationships" r:embed="rId4"/>
          <a:srcRect l="30075" t="29952" r="20661" b="16387"/>
          <a:stretch>
            <a:fillRect/>
          </a:stretch>
        </p:blipFill>
        <p:spPr>
          <a:xfrm>
            <a:off x="5861901" y="195104"/>
            <a:ext cx="309000" cy="339900"/>
          </a:xfrm>
          <a:prstGeom prst="ellipse"/>
          <a:noFill/>
          <a:ln>
            <a:noFill/>
          </a:ln>
        </p:spPr>
      </p:pic>
      <p:grpSp>
        <p:nvGrpSpPr>
          <p:cNvPr id="577" name="Google Shape;593;p34"/>
          <p:cNvGrpSpPr/>
          <p:nvPr/>
        </p:nvGrpSpPr>
        <p:grpSpPr>
          <a:xfrm>
            <a:off x="8157288" y="3645239"/>
            <a:ext cx="1269083" cy="395433"/>
            <a:chOff x="-336206" y="2914099"/>
            <a:chExt cx="957148" cy="298260"/>
          </a:xfrm>
        </p:grpSpPr>
        <p:sp>
          <p:nvSpPr>
            <p:cNvPr id="1049676" name="Google Shape;594;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77" name="Google Shape;595;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678" name="Google Shape;596;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679" name="Google Shape;597;p34"/>
          <p:cNvSpPr/>
          <p:nvPr/>
        </p:nvSpPr>
        <p:spPr>
          <a:xfrm>
            <a:off x="8829130" y="2471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618" name="Shape 8"/>
        <p:cNvGrpSpPr/>
        <p:nvPr/>
      </p:nvGrpSpPr>
      <p:grpSpPr>
        <a:xfrm>
          <a:off x="0" y="0"/>
          <a:ext cx="0" cy="0"/>
          <a:chOff x="0" y="0"/>
          <a:chExt cx="0" cy="0"/>
        </a:xfrm>
      </p:grpSpPr>
      <p:pic>
        <p:nvPicPr>
          <p:cNvPr id="2097658" name="Google Shape;9;p2"/>
          <p:cNvPicPr preferRelativeResize="0">
            <a:picLocks/>
          </p:cNvPicPr>
          <p:nvPr/>
        </p:nvPicPr>
        <p:blipFill>
          <a:blip xmlns:r="http://schemas.openxmlformats.org/officeDocument/2006/relationships" r:embed="rId1">
            <a:alphaModFix/>
          </a:blip>
          <a:srcRect l="5946" r="2141" b="10825"/>
          <a:stretch>
            <a:fillRect/>
          </a:stretch>
        </p:blipFill>
        <p:spPr>
          <a:xfrm>
            <a:off x="-930700" y="-1150521"/>
            <a:ext cx="3291601" cy="2607197"/>
          </a:xfrm>
          <a:prstGeom prst="rect"/>
          <a:noFill/>
          <a:ln>
            <a:noFill/>
          </a:ln>
        </p:spPr>
      </p:pic>
      <p:sp>
        <p:nvSpPr>
          <p:cNvPr id="1049791" name="Google Shape;10;p2"/>
          <p:cNvSpPr txBox="1">
            <a:spLocks noGrp="1"/>
          </p:cNvSpPr>
          <p:nvPr>
            <p:ph type="ctrTitle"/>
          </p:nvPr>
        </p:nvSpPr>
        <p:spPr>
          <a:xfrm>
            <a:off x="715600" y="1957700"/>
            <a:ext cx="7713300" cy="12000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Clr>
                <a:srgbClr val="191919"/>
              </a:buClr>
              <a:buSzPts val="5200"/>
              <a:buNone/>
              <a:defRPr sz="4900"/>
            </a:lvl1pPr>
            <a:lvl2pPr algn="ctr" lvl="1">
              <a:spcBef>
                <a:spcPct val="0"/>
              </a:spcBef>
              <a:spcAft>
                <a:spcPct val="0"/>
              </a:spcAft>
              <a:buClr>
                <a:srgbClr val="191919"/>
              </a:buClr>
              <a:buSzPts val="5200"/>
              <a:buNone/>
              <a:defRPr sz="5200">
                <a:solidFill>
                  <a:srgbClr val="191919"/>
                </a:solidFill>
              </a:defRPr>
            </a:lvl2pPr>
            <a:lvl3pPr algn="ctr" lvl="2">
              <a:spcBef>
                <a:spcPct val="0"/>
              </a:spcBef>
              <a:spcAft>
                <a:spcPct val="0"/>
              </a:spcAft>
              <a:buClr>
                <a:srgbClr val="191919"/>
              </a:buClr>
              <a:buSzPts val="5200"/>
              <a:buNone/>
              <a:defRPr sz="5200">
                <a:solidFill>
                  <a:srgbClr val="191919"/>
                </a:solidFill>
              </a:defRPr>
            </a:lvl3pPr>
            <a:lvl4pPr algn="ctr" lvl="3">
              <a:spcBef>
                <a:spcPct val="0"/>
              </a:spcBef>
              <a:spcAft>
                <a:spcPct val="0"/>
              </a:spcAft>
              <a:buClr>
                <a:srgbClr val="191919"/>
              </a:buClr>
              <a:buSzPts val="5200"/>
              <a:buNone/>
              <a:defRPr sz="5200">
                <a:solidFill>
                  <a:srgbClr val="191919"/>
                </a:solidFill>
              </a:defRPr>
            </a:lvl4pPr>
            <a:lvl5pPr algn="ctr" lvl="4">
              <a:spcBef>
                <a:spcPct val="0"/>
              </a:spcBef>
              <a:spcAft>
                <a:spcPct val="0"/>
              </a:spcAft>
              <a:buClr>
                <a:srgbClr val="191919"/>
              </a:buClr>
              <a:buSzPts val="5200"/>
              <a:buNone/>
              <a:defRPr sz="5200">
                <a:solidFill>
                  <a:srgbClr val="191919"/>
                </a:solidFill>
              </a:defRPr>
            </a:lvl5pPr>
            <a:lvl6pPr algn="ctr" lvl="5">
              <a:spcBef>
                <a:spcPct val="0"/>
              </a:spcBef>
              <a:spcAft>
                <a:spcPct val="0"/>
              </a:spcAft>
              <a:buClr>
                <a:srgbClr val="191919"/>
              </a:buClr>
              <a:buSzPts val="5200"/>
              <a:buNone/>
              <a:defRPr sz="5200">
                <a:solidFill>
                  <a:srgbClr val="191919"/>
                </a:solidFill>
              </a:defRPr>
            </a:lvl6pPr>
            <a:lvl7pPr algn="ctr" lvl="6">
              <a:spcBef>
                <a:spcPct val="0"/>
              </a:spcBef>
              <a:spcAft>
                <a:spcPct val="0"/>
              </a:spcAft>
              <a:buClr>
                <a:srgbClr val="191919"/>
              </a:buClr>
              <a:buSzPts val="5200"/>
              <a:buNone/>
              <a:defRPr sz="5200">
                <a:solidFill>
                  <a:srgbClr val="191919"/>
                </a:solidFill>
              </a:defRPr>
            </a:lvl7pPr>
            <a:lvl8pPr algn="ctr" lvl="7">
              <a:spcBef>
                <a:spcPct val="0"/>
              </a:spcBef>
              <a:spcAft>
                <a:spcPct val="0"/>
              </a:spcAft>
              <a:buClr>
                <a:srgbClr val="191919"/>
              </a:buClr>
              <a:buSzPts val="5200"/>
              <a:buNone/>
              <a:defRPr sz="5200">
                <a:solidFill>
                  <a:srgbClr val="191919"/>
                </a:solidFill>
              </a:defRPr>
            </a:lvl8pPr>
            <a:lvl9pPr algn="ctr" lvl="8">
              <a:spcBef>
                <a:spcPct val="0"/>
              </a:spcBef>
              <a:spcAft>
                <a:spcPct val="0"/>
              </a:spcAft>
              <a:buClr>
                <a:srgbClr val="191919"/>
              </a:buClr>
              <a:buSzPts val="5200"/>
              <a:buNone/>
              <a:defRPr sz="5200">
                <a:solidFill>
                  <a:srgbClr val="191919"/>
                </a:solidFill>
              </a:defRPr>
            </a:lvl9pPr>
          </a:lstStyle>
          <a:p/>
        </p:txBody>
      </p:sp>
      <p:sp>
        <p:nvSpPr>
          <p:cNvPr id="1049792" name="Google Shape;11;p2"/>
          <p:cNvSpPr txBox="1">
            <a:spLocks noGrp="1"/>
          </p:cNvSpPr>
          <p:nvPr>
            <p:ph type="subTitle" idx="1"/>
          </p:nvPr>
        </p:nvSpPr>
        <p:spPr>
          <a:xfrm>
            <a:off x="2392500" y="3190350"/>
            <a:ext cx="4359000" cy="325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SzPts val="1600"/>
              <a:buNone/>
              <a:defRPr sz="1600">
                <a:solidFill>
                  <a:srgbClr val="303B6C"/>
                </a:solidFill>
              </a:defRPr>
            </a:lvl1pPr>
            <a:lvl2pPr algn="ctr" lvl="1">
              <a:lnSpc>
                <a:spcPct val="100000"/>
              </a:lnSpc>
              <a:spcBef>
                <a:spcPct val="0"/>
              </a:spcBef>
              <a:spcAft>
                <a:spcPct val="0"/>
              </a:spcAft>
              <a:buSzPts val="1800"/>
              <a:buNone/>
              <a:defRPr sz="1800"/>
            </a:lvl2pPr>
            <a:lvl3pPr algn="ctr" lvl="2">
              <a:lnSpc>
                <a:spcPct val="100000"/>
              </a:lnSpc>
              <a:spcBef>
                <a:spcPct val="0"/>
              </a:spcBef>
              <a:spcAft>
                <a:spcPct val="0"/>
              </a:spcAft>
              <a:buSzPts val="1800"/>
              <a:buNone/>
              <a:defRPr sz="1800"/>
            </a:lvl3pPr>
            <a:lvl4pPr algn="ctr" lvl="3">
              <a:lnSpc>
                <a:spcPct val="100000"/>
              </a:lnSpc>
              <a:spcBef>
                <a:spcPct val="0"/>
              </a:spcBef>
              <a:spcAft>
                <a:spcPct val="0"/>
              </a:spcAft>
              <a:buSzPts val="1800"/>
              <a:buNone/>
              <a:defRPr sz="1800"/>
            </a:lvl4pPr>
            <a:lvl5pPr algn="ctr" lvl="4">
              <a:lnSpc>
                <a:spcPct val="100000"/>
              </a:lnSpc>
              <a:spcBef>
                <a:spcPct val="0"/>
              </a:spcBef>
              <a:spcAft>
                <a:spcPct val="0"/>
              </a:spcAft>
              <a:buSzPts val="1800"/>
              <a:buNone/>
              <a:defRPr sz="1800"/>
            </a:lvl5pPr>
            <a:lvl6pPr algn="ctr" lvl="5">
              <a:lnSpc>
                <a:spcPct val="100000"/>
              </a:lnSpc>
              <a:spcBef>
                <a:spcPct val="0"/>
              </a:spcBef>
              <a:spcAft>
                <a:spcPct val="0"/>
              </a:spcAft>
              <a:buSzPts val="1800"/>
              <a:buNone/>
              <a:defRPr sz="1800"/>
            </a:lvl6pPr>
            <a:lvl7pPr algn="ctr" lvl="6">
              <a:lnSpc>
                <a:spcPct val="100000"/>
              </a:lnSpc>
              <a:spcBef>
                <a:spcPct val="0"/>
              </a:spcBef>
              <a:spcAft>
                <a:spcPct val="0"/>
              </a:spcAft>
              <a:buSzPts val="1800"/>
              <a:buNone/>
              <a:defRPr sz="1800"/>
            </a:lvl7pPr>
            <a:lvl8pPr algn="ctr" lvl="7">
              <a:lnSpc>
                <a:spcPct val="100000"/>
              </a:lnSpc>
              <a:spcBef>
                <a:spcPct val="0"/>
              </a:spcBef>
              <a:spcAft>
                <a:spcPct val="0"/>
              </a:spcAft>
              <a:buSzPts val="1800"/>
              <a:buNone/>
              <a:defRPr sz="1800"/>
            </a:lvl8pPr>
            <a:lvl9pPr algn="ctr" lvl="8">
              <a:lnSpc>
                <a:spcPct val="100000"/>
              </a:lnSpc>
              <a:spcBef>
                <a:spcPct val="0"/>
              </a:spcBef>
              <a:spcAft>
                <a:spcPct val="0"/>
              </a:spcAft>
              <a:buSzPts val="1800"/>
              <a:buNone/>
              <a:defRPr sz="1800"/>
            </a:lvl9pPr>
          </a:lstStyle>
          <a:p/>
        </p:txBody>
      </p:sp>
      <p:pic>
        <p:nvPicPr>
          <p:cNvPr id="2097659" name="Google Shape;12;p2"/>
          <p:cNvPicPr preferRelativeResize="0">
            <a:picLocks/>
          </p:cNvPicPr>
          <p:nvPr/>
        </p:nvPicPr>
        <p:blipFill>
          <a:blip xmlns:r="http://schemas.openxmlformats.org/officeDocument/2006/relationships" r:embed="rId2">
            <a:alphaModFix/>
          </a:blip>
          <a:srcRect l="4739" t="8663" r="4467" b="7139"/>
          <a:stretch>
            <a:fillRect/>
          </a:stretch>
        </p:blipFill>
        <p:spPr>
          <a:xfrm>
            <a:off x="-815750" y="1456675"/>
            <a:ext cx="1640100" cy="1477500"/>
          </a:xfrm>
          <a:prstGeom prst="ellipse"/>
          <a:noFill/>
          <a:ln>
            <a:noFill/>
          </a:ln>
        </p:spPr>
      </p:pic>
      <p:sp>
        <p:nvSpPr>
          <p:cNvPr id="1049793" name="Google Shape;13;p2"/>
          <p:cNvSpPr/>
          <p:nvPr/>
        </p:nvSpPr>
        <p:spPr>
          <a:xfrm>
            <a:off x="8637407" y="17547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94" name="Google Shape;14;p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19" name="Google Shape;15;p2"/>
          <p:cNvGrpSpPr/>
          <p:nvPr/>
        </p:nvGrpSpPr>
        <p:grpSpPr>
          <a:xfrm>
            <a:off x="-230968" y="3806436"/>
            <a:ext cx="957148" cy="298260"/>
            <a:chOff x="-336206" y="2914099"/>
            <a:chExt cx="957148" cy="298260"/>
          </a:xfrm>
        </p:grpSpPr>
        <p:sp>
          <p:nvSpPr>
            <p:cNvPr id="1049795" name="Google Shape;16;p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96" name="Google Shape;17;p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97" name="Google Shape;18;p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20" name="Google Shape;19;p2"/>
          <p:cNvGrpSpPr/>
          <p:nvPr/>
        </p:nvGrpSpPr>
        <p:grpSpPr>
          <a:xfrm>
            <a:off x="7859828" y="2809915"/>
            <a:ext cx="957181" cy="296392"/>
            <a:chOff x="7707428" y="2428915"/>
            <a:chExt cx="957181" cy="296392"/>
          </a:xfrm>
        </p:grpSpPr>
        <p:sp>
          <p:nvSpPr>
            <p:cNvPr id="1049798" name="Google Shape;20;p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99" name="Google Shape;21;p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00" name="Google Shape;22;p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60" name="Google Shape;23;p2"/>
          <p:cNvPicPr preferRelativeResize="0">
            <a:picLocks/>
          </p:cNvPicPr>
          <p:nvPr/>
        </p:nvPicPr>
        <p:blipFill>
          <a:blip xmlns:r="http://schemas.openxmlformats.org/officeDocument/2006/relationships" r:embed="rId3">
            <a:alphaModFix/>
          </a:blip>
          <a:stretch>
            <a:fillRect/>
          </a:stretch>
        </p:blipFill>
        <p:spPr>
          <a:xfrm>
            <a:off x="7459541" y="-1080913"/>
            <a:ext cx="2558400" cy="2636100"/>
          </a:xfrm>
          <a:prstGeom prst="ellipse"/>
          <a:noFill/>
          <a:ln>
            <a:noFill/>
          </a:ln>
        </p:spPr>
      </p:pic>
      <p:pic>
        <p:nvPicPr>
          <p:cNvPr id="2097661" name="Google Shape;24;p2"/>
          <p:cNvPicPr preferRelativeResize="0">
            <a:picLocks/>
          </p:cNvPicPr>
          <p:nvPr/>
        </p:nvPicPr>
        <p:blipFill>
          <a:blip xmlns:r="http://schemas.openxmlformats.org/officeDocument/2006/relationships" r:embed="rId4">
            <a:alphaModFix/>
          </a:blip>
          <a:stretch>
            <a:fillRect/>
          </a:stretch>
        </p:blipFill>
        <p:spPr>
          <a:xfrm>
            <a:off x="4454767" y="-1080921"/>
            <a:ext cx="1726366" cy="1477516"/>
          </a:xfrm>
          <a:prstGeom prst="rect"/>
          <a:noFill/>
          <a:ln>
            <a:noFill/>
          </a:ln>
        </p:spPr>
      </p:pic>
      <p:pic>
        <p:nvPicPr>
          <p:cNvPr id="2097662" name="Google Shape;25;p2"/>
          <p:cNvPicPr preferRelativeResize="0">
            <a:picLocks/>
          </p:cNvPicPr>
          <p:nvPr/>
        </p:nvPicPr>
        <p:blipFill>
          <a:blip xmlns:r="http://schemas.openxmlformats.org/officeDocument/2006/relationships" r:embed="rId5">
            <a:alphaModFix/>
          </a:blip>
          <a:srcRect l="6768" t="5604" b="3700"/>
          <a:stretch>
            <a:fillRect/>
          </a:stretch>
        </p:blipFill>
        <p:spPr>
          <a:xfrm>
            <a:off x="7567825" y="3087250"/>
            <a:ext cx="3291600" cy="2891650"/>
          </a:xfrm>
          <a:prstGeom prst="rect"/>
          <a:noFill/>
          <a:ln>
            <a:noFill/>
          </a:ln>
        </p:spPr>
      </p:pic>
      <p:pic>
        <p:nvPicPr>
          <p:cNvPr id="2097663" name="Google Shape;26;p2"/>
          <p:cNvPicPr preferRelativeResize="0">
            <a:picLocks/>
          </p:cNvPicPr>
          <p:nvPr/>
        </p:nvPicPr>
        <p:blipFill>
          <a:blip xmlns:r="http://schemas.openxmlformats.org/officeDocument/2006/relationships" r:embed="rId6">
            <a:alphaModFix/>
          </a:blip>
          <a:stretch>
            <a:fillRect/>
          </a:stretch>
        </p:blipFill>
        <p:spPr>
          <a:xfrm>
            <a:off x="2392501" y="4745673"/>
            <a:ext cx="1393958" cy="1200100"/>
          </a:xfrm>
          <a:prstGeom prst="rect"/>
          <a:noFill/>
          <a:ln>
            <a:noFill/>
          </a:ln>
        </p:spPr>
      </p:pic>
      <p:pic>
        <p:nvPicPr>
          <p:cNvPr id="2097664" name="Google Shape;27;p2"/>
          <p:cNvPicPr preferRelativeResize="0">
            <a:picLocks/>
          </p:cNvPicPr>
          <p:nvPr/>
        </p:nvPicPr>
        <p:blipFill>
          <a:blip xmlns:r="http://schemas.openxmlformats.org/officeDocument/2006/relationships" r:embed="rId7">
            <a:alphaModFix/>
          </a:blip>
          <a:srcRect l="30075" t="29952" r="20661" b="16387"/>
          <a:stretch>
            <a:fillRect/>
          </a:stretch>
        </p:blipFill>
        <p:spPr>
          <a:xfrm>
            <a:off x="1474875" y="4021013"/>
            <a:ext cx="365700" cy="402300"/>
          </a:xfrm>
          <a:prstGeom prst="ellipse"/>
          <a:noFill/>
          <a:ln>
            <a:noFill/>
          </a:ln>
        </p:spPr>
      </p:pic>
      <p:pic>
        <p:nvPicPr>
          <p:cNvPr id="2097665" name="Google Shape;28;p2"/>
          <p:cNvPicPr preferRelativeResize="0">
            <a:picLocks/>
          </p:cNvPicPr>
          <p:nvPr/>
        </p:nvPicPr>
        <p:blipFill>
          <a:blip xmlns:r="http://schemas.openxmlformats.org/officeDocument/2006/relationships" r:embed="rId2">
            <a:alphaModFix/>
          </a:blip>
          <a:srcRect l="4739" t="8663" r="4467" b="7139"/>
          <a:stretch>
            <a:fillRect/>
          </a:stretch>
        </p:blipFill>
        <p:spPr>
          <a:xfrm>
            <a:off x="-944162" y="4340713"/>
            <a:ext cx="2231100" cy="2010000"/>
          </a:xfrm>
          <a:prstGeom prst="ellipse"/>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222" name="Shape 29"/>
        <p:cNvGrpSpPr/>
        <p:nvPr/>
      </p:nvGrpSpPr>
      <p:grpSpPr>
        <a:xfrm>
          <a:off x="0" y="0"/>
          <a:ext cx="0" cy="0"/>
          <a:chOff x="0" y="0"/>
          <a:chExt cx="0" cy="0"/>
        </a:xfrm>
      </p:grpSpPr>
      <p:pic>
        <p:nvPicPr>
          <p:cNvPr id="2097232" name="Google Shape;30;p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233" name="Google Shape;31;p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234" name="Google Shape;32;p3"/>
          <p:cNvPicPr preferRelativeResize="0">
            <a:picLocks/>
          </p:cNvPicPr>
          <p:nvPr/>
        </p:nvPicPr>
        <p:blipFill>
          <a:blip xmlns:r="http://schemas.openxmlformats.org/officeDocument/2006/relationships" r:embed="rId3">
            <a:alphaModFix/>
          </a:blip>
          <a:srcRect l="4739" t="8663" r="4467" b="7139"/>
          <a:stretch>
            <a:fillRect/>
          </a:stretch>
        </p:blipFill>
        <p:spPr>
          <a:xfrm flipH="1">
            <a:off x="622275" y="4468725"/>
            <a:ext cx="1458000" cy="1313700"/>
          </a:xfrm>
          <a:prstGeom prst="ellipse"/>
          <a:noFill/>
          <a:ln>
            <a:noFill/>
          </a:ln>
        </p:spPr>
      </p:pic>
      <p:grpSp>
        <p:nvGrpSpPr>
          <p:cNvPr id="223" name="Google Shape;33;p3"/>
          <p:cNvGrpSpPr/>
          <p:nvPr/>
        </p:nvGrpSpPr>
        <p:grpSpPr>
          <a:xfrm flipH="1">
            <a:off x="7618280" y="1241126"/>
            <a:ext cx="1269083" cy="395433"/>
            <a:chOff x="-336206" y="2914099"/>
            <a:chExt cx="957148" cy="298260"/>
          </a:xfrm>
        </p:grpSpPr>
        <p:sp>
          <p:nvSpPr>
            <p:cNvPr id="1048755" name="Google Shape;34;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56" name="Google Shape;35;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57" name="Google Shape;36;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8758" name="Google Shape;37;p3"/>
          <p:cNvSpPr/>
          <p:nvPr/>
        </p:nvSpPr>
        <p:spPr>
          <a:xfrm flipH="1">
            <a:off x="7920175"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24" name="Google Shape;38;p3"/>
          <p:cNvGrpSpPr/>
          <p:nvPr/>
        </p:nvGrpSpPr>
        <p:grpSpPr>
          <a:xfrm flipH="1">
            <a:off x="-188195" y="3627664"/>
            <a:ext cx="1269083" cy="395433"/>
            <a:chOff x="-336206" y="2914099"/>
            <a:chExt cx="957148" cy="298260"/>
          </a:xfrm>
        </p:grpSpPr>
        <p:sp>
          <p:nvSpPr>
            <p:cNvPr id="1048759" name="Google Shape;39;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60" name="Google Shape;40;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61" name="Google Shape;41;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8762" name="Google Shape;42;p3"/>
          <p:cNvSpPr txBox="1">
            <a:spLocks noGrp="1"/>
          </p:cNvSpPr>
          <p:nvPr>
            <p:ph type="title"/>
          </p:nvPr>
        </p:nvSpPr>
        <p:spPr>
          <a:xfrm>
            <a:off x="3382725" y="2089025"/>
            <a:ext cx="3633900" cy="606000"/>
          </a:xfrm>
          <a:prstGeom prst="rect"/>
        </p:spPr>
        <p:txBody>
          <a:bodyPr anchor="ctr" anchorCtr="0" bIns="91425" lIns="91425" rIns="91425" spcFirstLastPara="1" tIns="91425" wrap="square">
            <a:noAutofit/>
          </a:bodyPr>
          <a:lstStyle>
            <a:lvl1pPr algn="l" lvl="0">
              <a:spcBef>
                <a:spcPct val="0"/>
              </a:spcBef>
              <a:spcAft>
                <a:spcPct val="0"/>
              </a:spcAft>
              <a:buSzPts val="3600"/>
              <a:buNone/>
              <a:defRPr sz="4500">
                <a:solidFill>
                  <a:schemeClr val="accent3"/>
                </a:solidFill>
              </a:defRPr>
            </a:lvl1pPr>
            <a:lvl2pPr algn="ctr" lvl="1">
              <a:spcBef>
                <a:spcPct val="0"/>
              </a:spcBef>
              <a:spcAft>
                <a:spcPct val="0"/>
              </a:spcAft>
              <a:buSzPts val="3600"/>
              <a:buNone/>
              <a:defRPr sz="3600"/>
            </a:lvl2pPr>
            <a:lvl3pPr algn="ctr" lvl="2">
              <a:spcBef>
                <a:spcPct val="0"/>
              </a:spcBef>
              <a:spcAft>
                <a:spcPct val="0"/>
              </a:spcAft>
              <a:buSzPts val="3600"/>
              <a:buNone/>
              <a:defRPr sz="3600"/>
            </a:lvl3pPr>
            <a:lvl4pPr algn="ctr" lvl="3">
              <a:spcBef>
                <a:spcPct val="0"/>
              </a:spcBef>
              <a:spcAft>
                <a:spcPct val="0"/>
              </a:spcAft>
              <a:buSzPts val="3600"/>
              <a:buNone/>
              <a:defRPr sz="3600"/>
            </a:lvl4pPr>
            <a:lvl5pPr algn="ctr" lvl="4">
              <a:spcBef>
                <a:spcPct val="0"/>
              </a:spcBef>
              <a:spcAft>
                <a:spcPct val="0"/>
              </a:spcAft>
              <a:buSzPts val="3600"/>
              <a:buNone/>
              <a:defRPr sz="3600"/>
            </a:lvl5pPr>
            <a:lvl6pPr algn="ctr" lvl="5">
              <a:spcBef>
                <a:spcPct val="0"/>
              </a:spcBef>
              <a:spcAft>
                <a:spcPct val="0"/>
              </a:spcAft>
              <a:buSzPts val="3600"/>
              <a:buNone/>
              <a:defRPr sz="3600"/>
            </a:lvl6pPr>
            <a:lvl7pPr algn="ctr" lvl="6">
              <a:spcBef>
                <a:spcPct val="0"/>
              </a:spcBef>
              <a:spcAft>
                <a:spcPct val="0"/>
              </a:spcAft>
              <a:buSzPts val="3600"/>
              <a:buNone/>
              <a:defRPr sz="3600"/>
            </a:lvl7pPr>
            <a:lvl8pPr algn="ctr" lvl="7">
              <a:spcBef>
                <a:spcPct val="0"/>
              </a:spcBef>
              <a:spcAft>
                <a:spcPct val="0"/>
              </a:spcAft>
              <a:buSzPts val="3600"/>
              <a:buNone/>
              <a:defRPr sz="3600"/>
            </a:lvl8pPr>
            <a:lvl9pPr algn="ctr" lvl="8">
              <a:spcBef>
                <a:spcPct val="0"/>
              </a:spcBef>
              <a:spcAft>
                <a:spcPct val="0"/>
              </a:spcAft>
              <a:buSzPts val="3600"/>
              <a:buNone/>
              <a:defRPr sz="3600"/>
            </a:lvl9pPr>
          </a:lstStyle>
          <a:p/>
        </p:txBody>
      </p:sp>
      <p:sp>
        <p:nvSpPr>
          <p:cNvPr id="1048763" name="Google Shape;43;p3"/>
          <p:cNvSpPr txBox="1">
            <a:spLocks noGrp="1"/>
          </p:cNvSpPr>
          <p:nvPr>
            <p:ph type="title" idx="2" hasCustomPrompt="1"/>
          </p:nvPr>
        </p:nvSpPr>
        <p:spPr>
          <a:xfrm>
            <a:off x="1626364" y="2131409"/>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48764" name="Google Shape;44;p3"/>
          <p:cNvSpPr txBox="1">
            <a:spLocks noGrp="1"/>
          </p:cNvSpPr>
          <p:nvPr>
            <p:ph type="subTitle" idx="1"/>
          </p:nvPr>
        </p:nvSpPr>
        <p:spPr>
          <a:xfrm>
            <a:off x="3382725" y="2695125"/>
            <a:ext cx="3371700" cy="7323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213" name="Shape 45"/>
        <p:cNvGrpSpPr/>
        <p:nvPr/>
      </p:nvGrpSpPr>
      <p:grpSpPr>
        <a:xfrm>
          <a:off x="0" y="0"/>
          <a:ext cx="0" cy="0"/>
          <a:chOff x="0" y="0"/>
          <a:chExt cx="0" cy="0"/>
        </a:xfrm>
      </p:grpSpPr>
      <p:pic>
        <p:nvPicPr>
          <p:cNvPr id="2097222" name="Google Shape;46;p4"/>
          <p:cNvPicPr preferRelativeResize="0">
            <a:picLocks/>
          </p:cNvPicPr>
          <p:nvPr/>
        </p:nvPicPr>
        <p:blipFill>
          <a:blip xmlns:r="http://schemas.openxmlformats.org/officeDocument/2006/relationships" r:embed="rId1">
            <a:alphaModFix/>
          </a:blip>
          <a:srcRect l="6768" t="5604" b="3700"/>
          <a:stretch>
            <a:fillRect/>
          </a:stretch>
        </p:blipFill>
        <p:spPr>
          <a:xfrm rot="10800000" flipH="1">
            <a:off x="7567825" y="-1073098"/>
            <a:ext cx="2879100" cy="2529300"/>
          </a:xfrm>
          <a:prstGeom prst="ellipse"/>
          <a:noFill/>
          <a:ln>
            <a:noFill/>
          </a:ln>
        </p:spPr>
      </p:pic>
      <p:pic>
        <p:nvPicPr>
          <p:cNvPr id="2097223" name="Google Shape;47;p4"/>
          <p:cNvPicPr preferRelativeResize="0">
            <a:picLocks/>
          </p:cNvPicPr>
          <p:nvPr/>
        </p:nvPicPr>
        <p:blipFill>
          <a:blip xmlns:r="http://schemas.openxmlformats.org/officeDocument/2006/relationships" r:embed="rId2">
            <a:alphaModFix/>
          </a:blip>
          <a:srcRect l="5946" r="2141" b="10825"/>
          <a:stretch>
            <a:fillRect/>
          </a:stretch>
        </p:blipFill>
        <p:spPr>
          <a:xfrm rot="10800000" flipH="1">
            <a:off x="-2054000" y="3475600"/>
            <a:ext cx="3388050" cy="2683600"/>
          </a:xfrm>
          <a:prstGeom prst="rect"/>
          <a:noFill/>
          <a:ln>
            <a:noFill/>
          </a:ln>
        </p:spPr>
      </p:pic>
      <p:sp>
        <p:nvSpPr>
          <p:cNvPr id="1048736" name="Google Shape;48;p4"/>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8737" name="Google Shape;49;p4"/>
          <p:cNvSpPr txBox="1">
            <a:spLocks noGrp="1"/>
          </p:cNvSpPr>
          <p:nvPr>
            <p:ph type="body" idx="1"/>
          </p:nvPr>
        </p:nvSpPr>
        <p:spPr>
          <a:xfrm>
            <a:off x="720000" y="1152475"/>
            <a:ext cx="7704000" cy="3416400"/>
          </a:xfrm>
          <a:prstGeom prst="rect"/>
        </p:spPr>
        <p:txBody>
          <a:bodyPr anchor="t" anchorCtr="0" bIns="91425" lIns="91425" rIns="91425" spcFirstLastPara="1" tIns="91425" wrap="square">
            <a:noAutofit/>
          </a:bodyPr>
          <a:lstStyle>
            <a:lvl1pPr indent="-304800" lvl="0" marL="457200" rtl="0">
              <a:lnSpc>
                <a:spcPct val="115000"/>
              </a:lnSpc>
              <a:spcBef>
                <a:spcPct val="0"/>
              </a:spcBef>
              <a:spcAft>
                <a:spcPct val="0"/>
              </a:spcAft>
              <a:buClr>
                <a:srgbClr val="656F9B"/>
              </a:buClr>
              <a:buSzPts val="1200"/>
              <a:buAutoNum type="arabicPeriod"/>
              <a:defRPr sz="1250"/>
            </a:lvl1pPr>
            <a:lvl2pPr indent="-304800" lvl="1" marL="914400" rtl="0">
              <a:lnSpc>
                <a:spcPct val="115000"/>
              </a:lnSpc>
              <a:spcBef>
                <a:spcPct val="0"/>
              </a:spcBef>
              <a:spcAft>
                <a:spcPct val="0"/>
              </a:spcAft>
              <a:buClr>
                <a:srgbClr val="434343"/>
              </a:buClr>
              <a:buSzPts val="1200"/>
              <a:buFont typeface="Roboto Condensed Light"/>
              <a:buAutoNum type="alphaLcPeriod"/>
            </a:lvl2pPr>
            <a:lvl3pPr indent="-304800" lvl="2" marL="1371600" rtl="0">
              <a:lnSpc>
                <a:spcPct val="115000"/>
              </a:lnSpc>
              <a:spcBef>
                <a:spcPct val="0"/>
              </a:spcBef>
              <a:spcAft>
                <a:spcPct val="0"/>
              </a:spcAft>
              <a:buClr>
                <a:srgbClr val="434343"/>
              </a:buClr>
              <a:buSzPts val="1200"/>
              <a:buFont typeface="Roboto Condensed Light"/>
              <a:buAutoNum type="romanLcPeriod"/>
            </a:lvl3pPr>
            <a:lvl4pPr indent="-304800" lvl="3" marL="1828800" rtl="0">
              <a:lnSpc>
                <a:spcPct val="115000"/>
              </a:lnSpc>
              <a:spcBef>
                <a:spcPct val="0"/>
              </a:spcBef>
              <a:spcAft>
                <a:spcPct val="0"/>
              </a:spcAft>
              <a:buClr>
                <a:srgbClr val="434343"/>
              </a:buClr>
              <a:buSzPts val="1200"/>
              <a:buFont typeface="Roboto Condensed Light"/>
              <a:buAutoNum type="arabicPeriod"/>
            </a:lvl4pPr>
            <a:lvl5pPr indent="-304800" lvl="4" marL="2286000" rtl="0">
              <a:lnSpc>
                <a:spcPct val="115000"/>
              </a:lnSpc>
              <a:spcBef>
                <a:spcPct val="0"/>
              </a:spcBef>
              <a:spcAft>
                <a:spcPct val="0"/>
              </a:spcAft>
              <a:buClr>
                <a:srgbClr val="434343"/>
              </a:buClr>
              <a:buSzPts val="1200"/>
              <a:buFont typeface="Roboto Condensed Light"/>
              <a:buAutoNum type="alphaLcPeriod"/>
            </a:lvl5pPr>
            <a:lvl6pPr indent="-304800" lvl="5" marL="2743200" rtl="0">
              <a:lnSpc>
                <a:spcPct val="115000"/>
              </a:lnSpc>
              <a:spcBef>
                <a:spcPct val="0"/>
              </a:spcBef>
              <a:spcAft>
                <a:spcPct val="0"/>
              </a:spcAft>
              <a:buClr>
                <a:srgbClr val="434343"/>
              </a:buClr>
              <a:buSzPts val="1200"/>
              <a:buFont typeface="Roboto Condensed Light"/>
              <a:buAutoNum type="romanLcPeriod"/>
            </a:lvl6pPr>
            <a:lvl7pPr indent="-304800" lvl="6" marL="3200400" rtl="0">
              <a:lnSpc>
                <a:spcPct val="115000"/>
              </a:lnSpc>
              <a:spcBef>
                <a:spcPct val="0"/>
              </a:spcBef>
              <a:spcAft>
                <a:spcPct val="0"/>
              </a:spcAft>
              <a:buClr>
                <a:srgbClr val="434343"/>
              </a:buClr>
              <a:buSzPts val="1200"/>
              <a:buFont typeface="Roboto Condensed Light"/>
              <a:buAutoNum type="arabicPeriod"/>
            </a:lvl7pPr>
            <a:lvl8pPr indent="-304800" lvl="7" marL="3657600" rtl="0">
              <a:lnSpc>
                <a:spcPct val="115000"/>
              </a:lnSpc>
              <a:spcBef>
                <a:spcPct val="0"/>
              </a:spcBef>
              <a:spcAft>
                <a:spcPct val="0"/>
              </a:spcAft>
              <a:buClr>
                <a:srgbClr val="434343"/>
              </a:buClr>
              <a:buSzPts val="1200"/>
              <a:buFont typeface="Roboto Condensed Light"/>
              <a:buAutoNum type="alphaLcPeriod"/>
            </a:lvl8pPr>
            <a:lvl9pPr indent="-304800" lvl="8" marL="4114800" rtl="0">
              <a:lnSpc>
                <a:spcPct val="115000"/>
              </a:lnSpc>
              <a:spcBef>
                <a:spcPct val="0"/>
              </a:spcBef>
              <a:spcAft>
                <a:spcPct val="0"/>
              </a:spcAft>
              <a:buClr>
                <a:srgbClr val="434343"/>
              </a:buClr>
              <a:buSzPts val="1200"/>
              <a:buFont typeface="Roboto Condensed Light"/>
              <a:buAutoNum type="romanLcPeriod"/>
            </a:lvl9pPr>
          </a:lstStyle>
          <a:p/>
        </p:txBody>
      </p:sp>
      <p:pic>
        <p:nvPicPr>
          <p:cNvPr id="2097224" name="Google Shape;50;p4"/>
          <p:cNvPicPr preferRelativeResize="0">
            <a:picLocks/>
          </p:cNvPicPr>
          <p:nvPr/>
        </p:nvPicPr>
        <p:blipFill>
          <a:blip xmlns:r="http://schemas.openxmlformats.org/officeDocument/2006/relationships" r:embed="rId3">
            <a:alphaModFix/>
          </a:blip>
          <a:srcRect l="4739" t="8663" r="4467" b="7139"/>
          <a:stretch>
            <a:fillRect/>
          </a:stretch>
        </p:blipFill>
        <p:spPr>
          <a:xfrm rot="10800000" flipH="1">
            <a:off x="8600173" y="1764748"/>
            <a:ext cx="1791600" cy="1614000"/>
          </a:xfrm>
          <a:prstGeom prst="ellipse"/>
          <a:noFill/>
          <a:ln>
            <a:noFill/>
          </a:ln>
        </p:spPr>
      </p:pic>
      <p:sp>
        <p:nvSpPr>
          <p:cNvPr id="1048738" name="Google Shape;51;p4"/>
          <p:cNvSpPr/>
          <p:nvPr/>
        </p:nvSpPr>
        <p:spPr>
          <a:xfrm rot="10800000" flipH="1">
            <a:off x="8737220" y="109812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39" name="Google Shape;52;p4"/>
          <p:cNvSpPr/>
          <p:nvPr/>
        </p:nvSpPr>
        <p:spPr>
          <a:xfrm rot="10800000" flipH="1">
            <a:off x="1902311" y="127392"/>
            <a:ext cx="182881" cy="182879"/>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14" name="Google Shape;53;p4"/>
          <p:cNvGrpSpPr/>
          <p:nvPr/>
        </p:nvGrpSpPr>
        <p:grpSpPr>
          <a:xfrm>
            <a:off x="236532" y="3687161"/>
            <a:ext cx="957148" cy="298260"/>
            <a:chOff x="-336206" y="2914099"/>
            <a:chExt cx="957148" cy="298260"/>
          </a:xfrm>
        </p:grpSpPr>
        <p:sp>
          <p:nvSpPr>
            <p:cNvPr id="1048740" name="Google Shape;54;p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41" name="Google Shape;55;p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42" name="Google Shape;56;p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15" name="Google Shape;57;p4"/>
          <p:cNvGrpSpPr/>
          <p:nvPr/>
        </p:nvGrpSpPr>
        <p:grpSpPr>
          <a:xfrm rot="10800000" flipH="1">
            <a:off x="7341453" y="583181"/>
            <a:ext cx="957181" cy="296392"/>
            <a:chOff x="7707428" y="2428915"/>
            <a:chExt cx="957181" cy="296392"/>
          </a:xfrm>
        </p:grpSpPr>
        <p:sp>
          <p:nvSpPr>
            <p:cNvPr id="1048743" name="Google Shape;58;p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44" name="Google Shape;59;p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45" name="Google Shape;60;p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225" name="Google Shape;61;p4"/>
          <p:cNvPicPr preferRelativeResize="0">
            <a:picLocks/>
          </p:cNvPicPr>
          <p:nvPr/>
        </p:nvPicPr>
        <p:blipFill>
          <a:blip xmlns:r="http://schemas.openxmlformats.org/officeDocument/2006/relationships" r:embed="rId4">
            <a:alphaModFix/>
          </a:blip>
          <a:stretch>
            <a:fillRect/>
          </a:stretch>
        </p:blipFill>
        <p:spPr>
          <a:xfrm rot="10800000" flipH="1">
            <a:off x="7833374" y="3687150"/>
            <a:ext cx="2193600" cy="2260500"/>
          </a:xfrm>
          <a:prstGeom prst="ellipse"/>
          <a:noFill/>
          <a:ln>
            <a:noFill/>
          </a:ln>
        </p:spPr>
      </p:pic>
      <p:pic>
        <p:nvPicPr>
          <p:cNvPr id="2097226" name="Google Shape;62;p4"/>
          <p:cNvPicPr preferRelativeResize="0">
            <a:picLocks/>
          </p:cNvPicPr>
          <p:nvPr/>
        </p:nvPicPr>
        <p:blipFill>
          <a:blip xmlns:r="http://schemas.openxmlformats.org/officeDocument/2006/relationships" r:embed="rId5">
            <a:alphaModFix/>
          </a:blip>
          <a:stretch>
            <a:fillRect/>
          </a:stretch>
        </p:blipFill>
        <p:spPr>
          <a:xfrm rot="10800000" flipH="1">
            <a:off x="2813250" y="-889826"/>
            <a:ext cx="1298500" cy="1117900"/>
          </a:xfrm>
          <a:prstGeom prst="rect"/>
          <a:noFill/>
          <a:ln>
            <a:noFill/>
          </a:ln>
        </p:spPr>
      </p:pic>
      <p:pic>
        <p:nvPicPr>
          <p:cNvPr id="2097227" name="Google Shape;63;p4"/>
          <p:cNvPicPr preferRelativeResize="0">
            <a:picLocks/>
          </p:cNvPicPr>
          <p:nvPr/>
        </p:nvPicPr>
        <p:blipFill>
          <a:blip xmlns:r="http://schemas.openxmlformats.org/officeDocument/2006/relationships" r:embed="rId6">
            <a:alphaModFix/>
          </a:blip>
          <a:srcRect l="30075" t="29952" r="20661" b="16387"/>
          <a:stretch>
            <a:fillRect/>
          </a:stretch>
        </p:blipFill>
        <p:spPr>
          <a:xfrm rot="10800000" flipH="1">
            <a:off x="6105500" y="4616238"/>
            <a:ext cx="365700" cy="402300"/>
          </a:xfrm>
          <a:prstGeom prst="ellipse"/>
          <a:noFill/>
          <a:ln>
            <a:noFill/>
          </a:ln>
        </p:spPr>
      </p:pic>
      <p:pic>
        <p:nvPicPr>
          <p:cNvPr id="2097228" name="Google Shape;64;p4"/>
          <p:cNvPicPr preferRelativeResize="0">
            <a:picLocks/>
          </p:cNvPicPr>
          <p:nvPr/>
        </p:nvPicPr>
        <p:blipFill>
          <a:blip xmlns:r="http://schemas.openxmlformats.org/officeDocument/2006/relationships" r:embed="rId6">
            <a:alphaModFix/>
          </a:blip>
          <a:srcRect l="30075" t="29952" r="20661" b="16387"/>
          <a:stretch>
            <a:fillRect/>
          </a:stretch>
        </p:blipFill>
        <p:spPr>
          <a:xfrm rot="10800000" flipH="1">
            <a:off x="178125" y="2150475"/>
            <a:ext cx="365700" cy="402300"/>
          </a:xfrm>
          <a:prstGeom prst="ellipse"/>
          <a:noFill/>
          <a:ln>
            <a:noFill/>
          </a:ln>
        </p:spPr>
      </p:pic>
      <p:sp>
        <p:nvSpPr>
          <p:cNvPr id="1048746" name="Google Shape;65;p4"/>
          <p:cNvSpPr/>
          <p:nvPr/>
        </p:nvSpPr>
        <p:spPr>
          <a:xfrm rot="10800000" flipH="1">
            <a:off x="1734086" y="4753968"/>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29" name="Google Shape;66;p4"/>
          <p:cNvPicPr preferRelativeResize="0">
            <a:picLocks/>
          </p:cNvPicPr>
          <p:nvPr/>
        </p:nvPicPr>
        <p:blipFill>
          <a:blip xmlns:r="http://schemas.openxmlformats.org/officeDocument/2006/relationships" r:embed="rId7">
            <a:alphaModFix/>
          </a:blip>
          <a:stretch>
            <a:fillRect/>
          </a:stretch>
        </p:blipFill>
        <p:spPr>
          <a:xfrm>
            <a:off x="-887526" y="-1073100"/>
            <a:ext cx="2061775" cy="2374124"/>
          </a:xfrm>
          <a:prstGeom prst="rect"/>
          <a:noFill/>
          <a:ln>
            <a:noFill/>
          </a:ln>
        </p:spPr>
      </p:pic>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651" name="Shape 67"/>
        <p:cNvGrpSpPr/>
        <p:nvPr/>
      </p:nvGrpSpPr>
      <p:grpSpPr>
        <a:xfrm>
          <a:off x="0" y="0"/>
          <a:ext cx="0" cy="0"/>
          <a:chOff x="0" y="0"/>
          <a:chExt cx="0" cy="0"/>
        </a:xfrm>
      </p:grpSpPr>
      <p:sp>
        <p:nvSpPr>
          <p:cNvPr id="1049898" name="Google Shape;68;p5"/>
          <p:cNvSpPr/>
          <p:nvPr/>
        </p:nvSpPr>
        <p:spPr>
          <a:xfrm rot="-500024">
            <a:off x="3861745" y="-1128661"/>
            <a:ext cx="6277802" cy="7217786"/>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p:txBody>
      </p:sp>
      <p:sp>
        <p:nvSpPr>
          <p:cNvPr id="1049899" name="Google Shape;69;p5"/>
          <p:cNvSpPr txBox="1">
            <a:spLocks noGrp="1"/>
          </p:cNvSpPr>
          <p:nvPr>
            <p:ph type="subTitle" idx="1"/>
          </p:nvPr>
        </p:nvSpPr>
        <p:spPr>
          <a:xfrm>
            <a:off x="1348500" y="2402425"/>
            <a:ext cx="2573400" cy="514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Clr>
                <a:schemeClr val="dk2"/>
              </a:buClr>
              <a:buSzPts val="2500"/>
              <a:buFont typeface="DM Serif Display"/>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p:txBody>
      </p:sp>
      <p:sp>
        <p:nvSpPr>
          <p:cNvPr id="1049900" name="Google Shape;70;p5"/>
          <p:cNvSpPr txBox="1">
            <a:spLocks noGrp="1"/>
          </p:cNvSpPr>
          <p:nvPr>
            <p:ph type="subTitle" idx="2"/>
          </p:nvPr>
        </p:nvSpPr>
        <p:spPr>
          <a:xfrm>
            <a:off x="5308175" y="1488100"/>
            <a:ext cx="25734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2500"/>
              <a:buFont typeface="DM Serif Display"/>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p:txBody>
      </p:sp>
      <p:sp>
        <p:nvSpPr>
          <p:cNvPr id="1049901" name="Google Shape;71;p5"/>
          <p:cNvSpPr txBox="1">
            <a:spLocks noGrp="1"/>
          </p:cNvSpPr>
          <p:nvPr>
            <p:ph type="subTitle" idx="3"/>
          </p:nvPr>
        </p:nvSpPr>
        <p:spPr>
          <a:xfrm>
            <a:off x="1348500" y="2917150"/>
            <a:ext cx="2573400" cy="11730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902" name="Google Shape;72;p5"/>
          <p:cNvSpPr txBox="1">
            <a:spLocks noGrp="1"/>
          </p:cNvSpPr>
          <p:nvPr>
            <p:ph type="subTitle" idx="4"/>
          </p:nvPr>
        </p:nvSpPr>
        <p:spPr>
          <a:xfrm>
            <a:off x="5308175" y="2002750"/>
            <a:ext cx="2573400" cy="11730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pic>
        <p:nvPicPr>
          <p:cNvPr id="2097705" name="Google Shape;73;p5"/>
          <p:cNvPicPr preferRelativeResize="0">
            <a:picLocks/>
          </p:cNvPicPr>
          <p:nvPr/>
        </p:nvPicPr>
        <p:blipFill>
          <a:blip xmlns:r="http://schemas.openxmlformats.org/officeDocument/2006/relationships" r:embed="rId1">
            <a:alphaModFix/>
          </a:blip>
          <a:stretch>
            <a:fillRect/>
          </a:stretch>
        </p:blipFill>
        <p:spPr>
          <a:xfrm>
            <a:off x="715099" y="649738"/>
            <a:ext cx="1501749" cy="1729249"/>
          </a:xfrm>
          <a:prstGeom prst="rect"/>
          <a:noFill/>
          <a:ln>
            <a:noFill/>
          </a:ln>
        </p:spPr>
      </p:pic>
      <p:sp>
        <p:nvSpPr>
          <p:cNvPr id="1049903" name="Google Shape;74;p5"/>
          <p:cNvSpPr/>
          <p:nvPr/>
        </p:nvSpPr>
        <p:spPr>
          <a:xfrm>
            <a:off x="8526770" y="15455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04" name="Google Shape;75;p5"/>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52" name="Google Shape;76;p5"/>
          <p:cNvGrpSpPr/>
          <p:nvPr/>
        </p:nvGrpSpPr>
        <p:grpSpPr>
          <a:xfrm>
            <a:off x="-230968" y="3806436"/>
            <a:ext cx="957148" cy="298260"/>
            <a:chOff x="-336206" y="2914099"/>
            <a:chExt cx="957148" cy="298260"/>
          </a:xfrm>
        </p:grpSpPr>
        <p:sp>
          <p:nvSpPr>
            <p:cNvPr id="1049905" name="Google Shape;77;p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06" name="Google Shape;78;p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07" name="Google Shape;79;p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53" name="Google Shape;80;p5"/>
          <p:cNvGrpSpPr/>
          <p:nvPr/>
        </p:nvGrpSpPr>
        <p:grpSpPr>
          <a:xfrm>
            <a:off x="7950316" y="749277"/>
            <a:ext cx="957181" cy="296392"/>
            <a:chOff x="7707428" y="2428915"/>
            <a:chExt cx="957181" cy="296392"/>
          </a:xfrm>
        </p:grpSpPr>
        <p:sp>
          <p:nvSpPr>
            <p:cNvPr id="1049908" name="Google Shape;81;p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09" name="Google Shape;82;p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10" name="Google Shape;83;p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06" name="Google Shape;84;p5"/>
          <p:cNvPicPr preferRelativeResize="0">
            <a:picLocks/>
          </p:cNvPicPr>
          <p:nvPr/>
        </p:nvPicPr>
        <p:blipFill>
          <a:blip xmlns:r="http://schemas.openxmlformats.org/officeDocument/2006/relationships" r:embed="rId2">
            <a:alphaModFix/>
          </a:blip>
          <a:stretch>
            <a:fillRect/>
          </a:stretch>
        </p:blipFill>
        <p:spPr>
          <a:xfrm>
            <a:off x="6147738" y="-463938"/>
            <a:ext cx="1160309" cy="998950"/>
          </a:xfrm>
          <a:prstGeom prst="rect"/>
          <a:noFill/>
          <a:ln>
            <a:noFill/>
          </a:ln>
        </p:spPr>
      </p:pic>
      <p:pic>
        <p:nvPicPr>
          <p:cNvPr id="2097707" name="Google Shape;85;p5"/>
          <p:cNvPicPr preferRelativeResize="0">
            <a:picLocks/>
          </p:cNvPicPr>
          <p:nvPr/>
        </p:nvPicPr>
        <p:blipFill>
          <a:blip xmlns:r="http://schemas.openxmlformats.org/officeDocument/2006/relationships" r:embed="rId3">
            <a:alphaModFix/>
          </a:blip>
          <a:srcRect l="30075" t="29952" r="20661" b="16387"/>
          <a:stretch>
            <a:fillRect/>
          </a:stretch>
        </p:blipFill>
        <p:spPr>
          <a:xfrm>
            <a:off x="1611975" y="4669038"/>
            <a:ext cx="365700" cy="402300"/>
          </a:xfrm>
          <a:prstGeom prst="ellipse"/>
          <a:noFill/>
          <a:ln>
            <a:noFill/>
          </a:ln>
        </p:spPr>
      </p:pic>
      <p:pic>
        <p:nvPicPr>
          <p:cNvPr id="2097708" name="Google Shape;86;p5"/>
          <p:cNvPicPr preferRelativeResize="0">
            <a:picLocks/>
          </p:cNvPicPr>
          <p:nvPr/>
        </p:nvPicPr>
        <p:blipFill>
          <a:blip xmlns:r="http://schemas.openxmlformats.org/officeDocument/2006/relationships" r:embed="rId4">
            <a:alphaModFix/>
          </a:blip>
          <a:stretch>
            <a:fillRect/>
          </a:stretch>
        </p:blipFill>
        <p:spPr>
          <a:xfrm>
            <a:off x="5854727" y="2704978"/>
            <a:ext cx="4495919" cy="3946924"/>
          </a:xfrm>
          <a:prstGeom prst="rect"/>
          <a:noFill/>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676" name="Shape 87"/>
        <p:cNvGrpSpPr/>
        <p:nvPr/>
      </p:nvGrpSpPr>
      <p:grpSpPr>
        <a:xfrm>
          <a:off x="0" y="0"/>
          <a:ext cx="0" cy="0"/>
          <a:chOff x="0" y="0"/>
          <a:chExt cx="0" cy="0"/>
        </a:xfrm>
      </p:grpSpPr>
      <p:grpSp>
        <p:nvGrpSpPr>
          <p:cNvPr id="677" name="Google Shape;88;p6"/>
          <p:cNvGrpSpPr/>
          <p:nvPr/>
        </p:nvGrpSpPr>
        <p:grpSpPr>
          <a:xfrm>
            <a:off x="-1694700" y="-1465675"/>
            <a:ext cx="11549550" cy="7260549"/>
            <a:chOff x="-1694700" y="-1465675"/>
            <a:chExt cx="11549550" cy="7260549"/>
          </a:xfrm>
        </p:grpSpPr>
        <p:pic>
          <p:nvPicPr>
            <p:cNvPr id="2097740" name="Google Shape;89;p6"/>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741" name="Google Shape;90;p6"/>
            <p:cNvPicPr preferRelativeResize="0">
              <a:picLocks/>
            </p:cNvPicPr>
            <p:nvPr/>
          </p:nvPicPr>
          <p:blipFill>
            <a:blip xmlns:r="http://schemas.openxmlformats.org/officeDocument/2006/relationships" r:embed="rId2">
              <a:alphaModFix/>
            </a:blip>
            <a:srcRect l="4739" t="8663" r="4467" b="7139"/>
            <a:stretch>
              <a:fillRect/>
            </a:stretch>
          </p:blipFill>
          <p:spPr>
            <a:xfrm>
              <a:off x="8060550" y="3988223"/>
              <a:ext cx="1794300" cy="1616400"/>
            </a:xfrm>
            <a:prstGeom prst="ellipse"/>
            <a:noFill/>
            <a:ln>
              <a:noFill/>
            </a:ln>
          </p:spPr>
        </p:pic>
        <p:sp>
          <p:nvSpPr>
            <p:cNvPr id="1049967" name="Google Shape;91;p6"/>
            <p:cNvSpPr/>
            <p:nvPr/>
          </p:nvSpPr>
          <p:spPr>
            <a:xfrm>
              <a:off x="8576095" y="1348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78" name="Google Shape;92;p6"/>
            <p:cNvGrpSpPr/>
            <p:nvPr/>
          </p:nvGrpSpPr>
          <p:grpSpPr>
            <a:xfrm>
              <a:off x="-230968" y="3806436"/>
              <a:ext cx="957148" cy="298260"/>
              <a:chOff x="-336206" y="2914099"/>
              <a:chExt cx="957148" cy="298260"/>
            </a:xfrm>
          </p:grpSpPr>
          <p:sp>
            <p:nvSpPr>
              <p:cNvPr id="1049968" name="Google Shape;93;p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69" name="Google Shape;94;p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70" name="Google Shape;95;p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79" name="Google Shape;96;p6"/>
            <p:cNvGrpSpPr/>
            <p:nvPr/>
          </p:nvGrpSpPr>
          <p:grpSpPr>
            <a:xfrm>
              <a:off x="8198853" y="583177"/>
              <a:ext cx="957181" cy="296392"/>
              <a:chOff x="7707428" y="2428915"/>
              <a:chExt cx="957181" cy="296392"/>
            </a:xfrm>
          </p:grpSpPr>
          <p:sp>
            <p:nvSpPr>
              <p:cNvPr id="1049971" name="Google Shape;97;p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72" name="Google Shape;98;p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73" name="Google Shape;99;p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42" name="Google Shape;100;p6"/>
            <p:cNvPicPr preferRelativeResize="0">
              <a:picLocks/>
            </p:cNvPicPr>
            <p:nvPr/>
          </p:nvPicPr>
          <p:blipFill>
            <a:blip xmlns:r="http://schemas.openxmlformats.org/officeDocument/2006/relationships" r:embed="rId3">
              <a:alphaModFix/>
            </a:blip>
            <a:stretch>
              <a:fillRect/>
            </a:stretch>
          </p:blipFill>
          <p:spPr>
            <a:xfrm>
              <a:off x="4818100" y="4795925"/>
              <a:ext cx="1160309" cy="998950"/>
            </a:xfrm>
            <a:prstGeom prst="rect"/>
            <a:noFill/>
            <a:ln>
              <a:noFill/>
            </a:ln>
          </p:spPr>
        </p:pic>
        <p:pic>
          <p:nvPicPr>
            <p:cNvPr id="2097743" name="Google Shape;101;p6"/>
            <p:cNvPicPr preferRelativeResize="0">
              <a:picLocks/>
            </p:cNvPicPr>
            <p:nvPr/>
          </p:nvPicPr>
          <p:blipFill>
            <a:blip xmlns:r="http://schemas.openxmlformats.org/officeDocument/2006/relationships" r:embed="rId4">
              <a:alphaModFix/>
            </a:blip>
            <a:srcRect l="30075" t="29952" r="20661" b="16387"/>
            <a:stretch>
              <a:fillRect/>
            </a:stretch>
          </p:blipFill>
          <p:spPr>
            <a:xfrm>
              <a:off x="1127875" y="4669038"/>
              <a:ext cx="365700" cy="402300"/>
            </a:xfrm>
            <a:prstGeom prst="ellipse"/>
            <a:noFill/>
            <a:ln>
              <a:noFill/>
            </a:ln>
          </p:spPr>
        </p:pic>
      </p:grpSp>
      <p:sp>
        <p:nvSpPr>
          <p:cNvPr id="1049974" name="Google Shape;102;p6"/>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629" name="Shape 103"/>
        <p:cNvGrpSpPr/>
        <p:nvPr/>
      </p:nvGrpSpPr>
      <p:grpSpPr>
        <a:xfrm>
          <a:off x="0" y="0"/>
          <a:ext cx="0" cy="0"/>
          <a:chOff x="0" y="0"/>
          <a:chExt cx="0" cy="0"/>
        </a:xfrm>
      </p:grpSpPr>
      <p:pic>
        <p:nvPicPr>
          <p:cNvPr id="2097674" name="Google Shape;104;p7"/>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675" name="Google Shape;105;p7"/>
          <p:cNvPicPr preferRelativeResize="0">
            <a:picLocks/>
          </p:cNvPicPr>
          <p:nvPr/>
        </p:nvPicPr>
        <p:blipFill>
          <a:blip xmlns:r="http://schemas.openxmlformats.org/officeDocument/2006/relationships" r:embed="rId2">
            <a:alphaModFix/>
          </a:blip>
          <a:srcRect l="4739" t="8663" r="4467" b="7139"/>
          <a:stretch>
            <a:fillRect/>
          </a:stretch>
        </p:blipFill>
        <p:spPr>
          <a:xfrm>
            <a:off x="7749325" y="-863862"/>
            <a:ext cx="2231100" cy="2010000"/>
          </a:xfrm>
          <a:prstGeom prst="ellipse"/>
          <a:noFill/>
          <a:ln>
            <a:noFill/>
          </a:ln>
        </p:spPr>
      </p:pic>
      <p:sp>
        <p:nvSpPr>
          <p:cNvPr id="1049827" name="Google Shape;106;p7"/>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30" name="Google Shape;107;p7"/>
          <p:cNvGrpSpPr/>
          <p:nvPr/>
        </p:nvGrpSpPr>
        <p:grpSpPr>
          <a:xfrm>
            <a:off x="-230968" y="3806436"/>
            <a:ext cx="957148" cy="298260"/>
            <a:chOff x="-336206" y="2914099"/>
            <a:chExt cx="957148" cy="298260"/>
          </a:xfrm>
        </p:grpSpPr>
        <p:sp>
          <p:nvSpPr>
            <p:cNvPr id="1049828" name="Google Shape;108;p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29" name="Google Shape;109;p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30" name="Google Shape;110;p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31" name="Google Shape;111;p7"/>
          <p:cNvGrpSpPr/>
          <p:nvPr/>
        </p:nvGrpSpPr>
        <p:grpSpPr>
          <a:xfrm>
            <a:off x="7884778" y="3883227"/>
            <a:ext cx="957181" cy="296392"/>
            <a:chOff x="7707428" y="2428915"/>
            <a:chExt cx="957181" cy="296392"/>
          </a:xfrm>
        </p:grpSpPr>
        <p:sp>
          <p:nvSpPr>
            <p:cNvPr id="1049831" name="Google Shape;112;p7"/>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32" name="Google Shape;113;p7"/>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33" name="Google Shape;114;p7"/>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76" name="Google Shape;115;p7"/>
          <p:cNvPicPr preferRelativeResize="0">
            <a:picLocks/>
          </p:cNvPicPr>
          <p:nvPr/>
        </p:nvPicPr>
        <p:blipFill>
          <a:blip xmlns:r="http://schemas.openxmlformats.org/officeDocument/2006/relationships" r:embed="rId3">
            <a:alphaModFix/>
          </a:blip>
          <a:stretch>
            <a:fillRect/>
          </a:stretch>
        </p:blipFill>
        <p:spPr>
          <a:xfrm>
            <a:off x="3987292" y="-1080921"/>
            <a:ext cx="1726366" cy="1477516"/>
          </a:xfrm>
          <a:prstGeom prst="rect"/>
          <a:noFill/>
          <a:ln>
            <a:noFill/>
          </a:ln>
        </p:spPr>
      </p:pic>
      <p:pic>
        <p:nvPicPr>
          <p:cNvPr id="2097677" name="Google Shape;116;p7"/>
          <p:cNvPicPr preferRelativeResize="0">
            <a:picLocks/>
          </p:cNvPicPr>
          <p:nvPr/>
        </p:nvPicPr>
        <p:blipFill>
          <a:blip xmlns:r="http://schemas.openxmlformats.org/officeDocument/2006/relationships" r:embed="rId4">
            <a:alphaModFix/>
          </a:blip>
          <a:stretch>
            <a:fillRect/>
          </a:stretch>
        </p:blipFill>
        <p:spPr>
          <a:xfrm>
            <a:off x="4921850" y="4493750"/>
            <a:ext cx="1160309" cy="998950"/>
          </a:xfrm>
          <a:prstGeom prst="rect"/>
          <a:noFill/>
          <a:ln>
            <a:noFill/>
          </a:ln>
        </p:spPr>
      </p:pic>
      <p:pic>
        <p:nvPicPr>
          <p:cNvPr id="2097678" name="Google Shape;117;p7"/>
          <p:cNvPicPr preferRelativeResize="0">
            <a:picLocks/>
          </p:cNvPicPr>
          <p:nvPr/>
        </p:nvPicPr>
        <p:blipFill>
          <a:blip xmlns:r="http://schemas.openxmlformats.org/officeDocument/2006/relationships" r:embed="rId5">
            <a:alphaModFix/>
          </a:blip>
          <a:srcRect l="30075" t="29952" r="20661" b="16387"/>
          <a:stretch>
            <a:fillRect/>
          </a:stretch>
        </p:blipFill>
        <p:spPr>
          <a:xfrm>
            <a:off x="1611975" y="4669038"/>
            <a:ext cx="365700" cy="402300"/>
          </a:xfrm>
          <a:prstGeom prst="ellipse"/>
          <a:noFill/>
          <a:ln>
            <a:noFill/>
          </a:ln>
        </p:spPr>
      </p:pic>
      <p:sp>
        <p:nvSpPr>
          <p:cNvPr id="1049834" name="Google Shape;118;p7"/>
          <p:cNvSpPr txBox="1">
            <a:spLocks noGrp="1"/>
          </p:cNvSpPr>
          <p:nvPr>
            <p:ph type="title"/>
          </p:nvPr>
        </p:nvSpPr>
        <p:spPr>
          <a:xfrm>
            <a:off x="1024800" y="1034013"/>
            <a:ext cx="4359300" cy="572700"/>
          </a:xfrm>
          <a:prstGeom prst="rect"/>
        </p:spPr>
        <p:txBody>
          <a:bodyPr anchor="ctr" anchorCtr="0" bIns="91425" lIns="91425" rIns="91425" spcFirstLastPara="1" tIns="91425" wrap="square">
            <a:noAutofit/>
          </a:bodyPr>
          <a:lstStyle>
            <a:lvl1pPr algn="l" lvl="0" rtl="0">
              <a:spcBef>
                <a:spcPct val="0"/>
              </a:spcBef>
              <a:spcAft>
                <a:spcPct val="0"/>
              </a:spcAft>
              <a:buSzPts val="3500"/>
              <a:buNone/>
              <a:defRPr>
                <a:solidFill>
                  <a:schemeClr val="accent3"/>
                </a:solidFill>
              </a:defRPr>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9835" name="Google Shape;119;p7"/>
          <p:cNvSpPr txBox="1">
            <a:spLocks noGrp="1"/>
          </p:cNvSpPr>
          <p:nvPr>
            <p:ph type="body" idx="1"/>
          </p:nvPr>
        </p:nvSpPr>
        <p:spPr>
          <a:xfrm>
            <a:off x="1024800" y="1730788"/>
            <a:ext cx="4084500" cy="2531100"/>
          </a:xfrm>
          <a:prstGeom prst="rect"/>
        </p:spPr>
        <p:txBody>
          <a:bodyPr anchor="t" anchorCtr="0" bIns="91425" lIns="91425" rIns="91425" spcFirstLastPara="1" tIns="91425" wrap="square">
            <a:noAutofit/>
          </a:bodyPr>
          <a:lstStyle>
            <a:lvl1pPr indent="-304800" lvl="0" marL="457200" rtl="0">
              <a:spcBef>
                <a:spcPct val="0"/>
              </a:spcBef>
              <a:spcAft>
                <a:spcPct val="0"/>
              </a:spcAft>
              <a:buClr>
                <a:schemeClr val="accent3"/>
              </a:buClr>
              <a:buSzPts val="1200"/>
              <a:buFont typeface="Anaheim"/>
              <a:buChar char="●"/>
              <a:defRPr>
                <a:solidFill>
                  <a:srgbClr val="434343"/>
                </a:solidFill>
              </a:defRPr>
            </a:lvl1pPr>
            <a:lvl2pPr indent="-330200" lvl="1" marL="914400" rtl="0">
              <a:lnSpc>
                <a:spcPct val="115000"/>
              </a:lnSpc>
              <a:spcBef>
                <a:spcPct val="0"/>
              </a:spcBef>
              <a:spcAft>
                <a:spcPct val="0"/>
              </a:spcAft>
              <a:buClr>
                <a:srgbClr val="595959"/>
              </a:buClr>
              <a:buSzPts val="1600"/>
              <a:buFont typeface="Anaheim"/>
              <a:buChar char="○"/>
              <a:defRPr>
                <a:solidFill>
                  <a:srgbClr val="434343"/>
                </a:solidFill>
              </a:defRPr>
            </a:lvl2pPr>
            <a:lvl3pPr indent="-330200" lvl="2" marL="1371600" rtl="0">
              <a:lnSpc>
                <a:spcPct val="115000"/>
              </a:lnSpc>
              <a:spcBef>
                <a:spcPct val="0"/>
              </a:spcBef>
              <a:spcAft>
                <a:spcPct val="0"/>
              </a:spcAft>
              <a:buClr>
                <a:srgbClr val="595959"/>
              </a:buClr>
              <a:buSzPts val="1600"/>
              <a:buFont typeface="Anaheim"/>
              <a:buChar char="■"/>
              <a:defRPr>
                <a:solidFill>
                  <a:srgbClr val="434343"/>
                </a:solidFill>
              </a:defRPr>
            </a:lvl3pPr>
            <a:lvl4pPr indent="-330200" lvl="3" marL="1828800" rtl="0">
              <a:lnSpc>
                <a:spcPct val="115000"/>
              </a:lnSpc>
              <a:spcBef>
                <a:spcPct val="0"/>
              </a:spcBef>
              <a:spcAft>
                <a:spcPct val="0"/>
              </a:spcAft>
              <a:buClr>
                <a:srgbClr val="595959"/>
              </a:buClr>
              <a:buSzPts val="1600"/>
              <a:buFont typeface="Anaheim"/>
              <a:buChar char="●"/>
              <a:defRPr>
                <a:solidFill>
                  <a:srgbClr val="434343"/>
                </a:solidFill>
              </a:defRPr>
            </a:lvl4pPr>
            <a:lvl5pPr indent="-330200" lvl="4" marL="2286000" rtl="0">
              <a:lnSpc>
                <a:spcPct val="115000"/>
              </a:lnSpc>
              <a:spcBef>
                <a:spcPct val="0"/>
              </a:spcBef>
              <a:spcAft>
                <a:spcPct val="0"/>
              </a:spcAft>
              <a:buClr>
                <a:srgbClr val="595959"/>
              </a:buClr>
              <a:buSzPts val="1600"/>
              <a:buFont typeface="Anaheim"/>
              <a:buChar char="○"/>
              <a:defRPr>
                <a:solidFill>
                  <a:srgbClr val="434343"/>
                </a:solidFill>
              </a:defRPr>
            </a:lvl5pPr>
            <a:lvl6pPr indent="-330200" lvl="5" marL="2743200" rtl="0">
              <a:lnSpc>
                <a:spcPct val="115000"/>
              </a:lnSpc>
              <a:spcBef>
                <a:spcPct val="0"/>
              </a:spcBef>
              <a:spcAft>
                <a:spcPct val="0"/>
              </a:spcAft>
              <a:buClr>
                <a:srgbClr val="595959"/>
              </a:buClr>
              <a:buSzPts val="1600"/>
              <a:buFont typeface="Anaheim"/>
              <a:buChar char="■"/>
              <a:defRPr>
                <a:solidFill>
                  <a:srgbClr val="434343"/>
                </a:solidFill>
              </a:defRPr>
            </a:lvl6pPr>
            <a:lvl7pPr indent="-330200" lvl="6" marL="3200400" rtl="0">
              <a:lnSpc>
                <a:spcPct val="115000"/>
              </a:lnSpc>
              <a:spcBef>
                <a:spcPct val="0"/>
              </a:spcBef>
              <a:spcAft>
                <a:spcPct val="0"/>
              </a:spcAft>
              <a:buClr>
                <a:srgbClr val="595959"/>
              </a:buClr>
              <a:buSzPts val="1600"/>
              <a:buFont typeface="Anaheim"/>
              <a:buChar char="●"/>
              <a:defRPr>
                <a:solidFill>
                  <a:srgbClr val="434343"/>
                </a:solidFill>
              </a:defRPr>
            </a:lvl7pPr>
            <a:lvl8pPr indent="-330200" lvl="7" marL="3657600" rtl="0">
              <a:lnSpc>
                <a:spcPct val="115000"/>
              </a:lnSpc>
              <a:spcBef>
                <a:spcPct val="0"/>
              </a:spcBef>
              <a:spcAft>
                <a:spcPct val="0"/>
              </a:spcAft>
              <a:buClr>
                <a:srgbClr val="595959"/>
              </a:buClr>
              <a:buSzPts val="1600"/>
              <a:buFont typeface="Anaheim"/>
              <a:buChar char="○"/>
              <a:defRPr>
                <a:solidFill>
                  <a:srgbClr val="434343"/>
                </a:solidFill>
              </a:defRPr>
            </a:lvl8pPr>
            <a:lvl9pPr indent="-330200" lvl="8" marL="4114800" rtl="0">
              <a:lnSpc>
                <a:spcPct val="115000"/>
              </a:lnSpc>
              <a:spcBef>
                <a:spcPct val="0"/>
              </a:spcBef>
              <a:spcAft>
                <a:spcPct val="0"/>
              </a:spcAft>
              <a:buClr>
                <a:srgbClr val="595959"/>
              </a:buClr>
              <a:buSzPts val="1600"/>
              <a:buFont typeface="Anaheim"/>
              <a:buChar char="■"/>
              <a:defRPr>
                <a:solidFill>
                  <a:srgbClr val="434343"/>
                </a:solidFill>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234" name="Shape 120"/>
        <p:cNvGrpSpPr/>
        <p:nvPr/>
      </p:nvGrpSpPr>
      <p:grpSpPr>
        <a:xfrm>
          <a:off x="0" y="0"/>
          <a:ext cx="0" cy="0"/>
          <a:chOff x="0" y="0"/>
          <a:chExt cx="0" cy="0"/>
        </a:xfrm>
      </p:grpSpPr>
      <p:sp>
        <p:nvSpPr>
          <p:cNvPr id="1048786" name="Google Shape;121;p8"/>
          <p:cNvSpPr txBox="1">
            <a:spLocks noGrp="1"/>
          </p:cNvSpPr>
          <p:nvPr>
            <p:ph type="title"/>
          </p:nvPr>
        </p:nvSpPr>
        <p:spPr>
          <a:xfrm>
            <a:off x="1388100" y="1307100"/>
            <a:ext cx="6367800" cy="25293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SzPts val="6000"/>
              <a:buNone/>
              <a:defRPr sz="8200"/>
            </a:lvl1pPr>
            <a:lvl2pPr algn="ctr" lvl="1">
              <a:spcBef>
                <a:spcPct val="0"/>
              </a:spcBef>
              <a:spcAft>
                <a:spcPct val="0"/>
              </a:spcAft>
              <a:buSzPts val="6000"/>
              <a:buNone/>
              <a:defRPr sz="6000"/>
            </a:lvl2pPr>
            <a:lvl3pPr algn="ctr" lvl="2">
              <a:spcBef>
                <a:spcPct val="0"/>
              </a:spcBef>
              <a:spcAft>
                <a:spcPct val="0"/>
              </a:spcAft>
              <a:buSzPts val="6000"/>
              <a:buNone/>
              <a:defRPr sz="6000"/>
            </a:lvl3pPr>
            <a:lvl4pPr algn="ctr" lvl="3">
              <a:spcBef>
                <a:spcPct val="0"/>
              </a:spcBef>
              <a:spcAft>
                <a:spcPct val="0"/>
              </a:spcAft>
              <a:buSzPts val="6000"/>
              <a:buNone/>
              <a:defRPr sz="6000"/>
            </a:lvl4pPr>
            <a:lvl5pPr algn="ctr" lvl="4">
              <a:spcBef>
                <a:spcPct val="0"/>
              </a:spcBef>
              <a:spcAft>
                <a:spcPct val="0"/>
              </a:spcAft>
              <a:buSzPts val="6000"/>
              <a:buNone/>
              <a:defRPr sz="6000"/>
            </a:lvl5pPr>
            <a:lvl6pPr algn="ctr" lvl="5">
              <a:spcBef>
                <a:spcPct val="0"/>
              </a:spcBef>
              <a:spcAft>
                <a:spcPct val="0"/>
              </a:spcAft>
              <a:buSzPts val="6000"/>
              <a:buNone/>
              <a:defRPr sz="6000"/>
            </a:lvl6pPr>
            <a:lvl7pPr algn="ctr" lvl="6">
              <a:spcBef>
                <a:spcPct val="0"/>
              </a:spcBef>
              <a:spcAft>
                <a:spcPct val="0"/>
              </a:spcAft>
              <a:buSzPts val="6000"/>
              <a:buNone/>
              <a:defRPr sz="6000"/>
            </a:lvl7pPr>
            <a:lvl8pPr algn="ctr" lvl="7">
              <a:spcBef>
                <a:spcPct val="0"/>
              </a:spcBef>
              <a:spcAft>
                <a:spcPct val="0"/>
              </a:spcAft>
              <a:buSzPts val="6000"/>
              <a:buNone/>
              <a:defRPr sz="6000"/>
            </a:lvl8pPr>
            <a:lvl9pPr algn="ctr" lvl="8">
              <a:spcBef>
                <a:spcPct val="0"/>
              </a:spcBef>
              <a:spcAft>
                <a:spcPct val="0"/>
              </a:spcAft>
              <a:buSzPts val="6000"/>
              <a:buNone/>
              <a:defRPr sz="6000"/>
            </a:lvl9pPr>
          </a:lstStyle>
          <a:p/>
        </p:txBody>
      </p:sp>
      <p:pic>
        <p:nvPicPr>
          <p:cNvPr id="2097245" name="Google Shape;122;p8"/>
          <p:cNvPicPr preferRelativeResize="0">
            <a:picLocks/>
          </p:cNvPicPr>
          <p:nvPr/>
        </p:nvPicPr>
        <p:blipFill>
          <a:blip xmlns:r="http://schemas.openxmlformats.org/officeDocument/2006/relationships" r:embed="rId1">
            <a:alphaModFix amt="89000"/>
          </a:blip>
          <a:stretch>
            <a:fillRect/>
          </a:stretch>
        </p:blipFill>
        <p:spPr>
          <a:xfrm flipH="1">
            <a:off x="-1157354" y="2658659"/>
            <a:ext cx="3744900" cy="3287700"/>
          </a:xfrm>
          <a:prstGeom prst="roundRect">
            <a:avLst>
              <a:gd name="adj" fmla="val 41538"/>
            </a:avLst>
          </a:prstGeom>
          <a:noFill/>
          <a:ln>
            <a:noFill/>
          </a:ln>
        </p:spPr>
      </p:pic>
      <p:pic>
        <p:nvPicPr>
          <p:cNvPr id="2097246" name="Google Shape;123;p8"/>
          <p:cNvPicPr preferRelativeResize="0">
            <a:picLocks/>
          </p:cNvPicPr>
          <p:nvPr/>
        </p:nvPicPr>
        <p:blipFill>
          <a:blip xmlns:r="http://schemas.openxmlformats.org/officeDocument/2006/relationships" r:embed="rId2">
            <a:alphaModFix amt="90000"/>
          </a:blip>
          <a:stretch>
            <a:fillRect/>
          </a:stretch>
        </p:blipFill>
        <p:spPr>
          <a:xfrm flipH="1">
            <a:off x="6668499" y="-844275"/>
            <a:ext cx="3520800" cy="2709600"/>
          </a:xfrm>
          <a:prstGeom prst="roundRect">
            <a:avLst>
              <a:gd name="adj" fmla="val 39633"/>
            </a:avLst>
          </a:prstGeom>
          <a:noFill/>
          <a:ln>
            <a:noFill/>
          </a:ln>
        </p:spPr>
      </p:pic>
      <p:pic>
        <p:nvPicPr>
          <p:cNvPr id="2097247" name="Google Shape;124;p8"/>
          <p:cNvPicPr preferRelativeResize="0">
            <a:picLocks/>
          </p:cNvPicPr>
          <p:nvPr/>
        </p:nvPicPr>
        <p:blipFill>
          <a:blip xmlns:r="http://schemas.openxmlformats.org/officeDocument/2006/relationships" r:embed="rId3">
            <a:alphaModFix/>
          </a:blip>
          <a:srcRect l="4739" t="8663" r="4467" b="7139"/>
          <a:stretch>
            <a:fillRect/>
          </a:stretch>
        </p:blipFill>
        <p:spPr>
          <a:xfrm>
            <a:off x="6053127" y="4392525"/>
            <a:ext cx="1458000" cy="1313700"/>
          </a:xfrm>
          <a:prstGeom prst="ellipse"/>
          <a:noFill/>
          <a:ln>
            <a:noFill/>
          </a:ln>
        </p:spPr>
      </p:pic>
      <p:grpSp>
        <p:nvGrpSpPr>
          <p:cNvPr id="235" name="Google Shape;125;p8"/>
          <p:cNvGrpSpPr/>
          <p:nvPr/>
        </p:nvGrpSpPr>
        <p:grpSpPr>
          <a:xfrm>
            <a:off x="390563" y="1241126"/>
            <a:ext cx="1269083" cy="395433"/>
            <a:chOff x="-336206" y="2914099"/>
            <a:chExt cx="957148" cy="298260"/>
          </a:xfrm>
        </p:grpSpPr>
        <p:sp>
          <p:nvSpPr>
            <p:cNvPr id="1048787" name="Google Shape;126;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88" name="Google Shape;127;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89" name="Google Shape;128;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36" name="Google Shape;129;p8"/>
          <p:cNvGrpSpPr/>
          <p:nvPr/>
        </p:nvGrpSpPr>
        <p:grpSpPr>
          <a:xfrm>
            <a:off x="8197038" y="3627664"/>
            <a:ext cx="1269083" cy="395433"/>
            <a:chOff x="-336206" y="2914099"/>
            <a:chExt cx="957148" cy="298260"/>
          </a:xfrm>
        </p:grpSpPr>
        <p:sp>
          <p:nvSpPr>
            <p:cNvPr id="1048790" name="Google Shape;130;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91" name="Google Shape;131;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92" name="Google Shape;132;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662" name="Shape 133"/>
        <p:cNvGrpSpPr/>
        <p:nvPr/>
      </p:nvGrpSpPr>
      <p:grpSpPr>
        <a:xfrm>
          <a:off x="0" y="0"/>
          <a:ext cx="0" cy="0"/>
          <a:chOff x="0" y="0"/>
          <a:chExt cx="0" cy="0"/>
        </a:xfrm>
      </p:grpSpPr>
      <p:sp>
        <p:nvSpPr>
          <p:cNvPr id="1049931" name="Google Shape;134;p9"/>
          <p:cNvSpPr txBox="1">
            <a:spLocks noGrp="1"/>
          </p:cNvSpPr>
          <p:nvPr>
            <p:ph type="title"/>
          </p:nvPr>
        </p:nvSpPr>
        <p:spPr>
          <a:xfrm>
            <a:off x="2241450" y="1358025"/>
            <a:ext cx="4661100" cy="841800"/>
          </a:xfrm>
          <a:prstGeom prst="rect"/>
        </p:spPr>
        <p:txBody>
          <a:bodyPr anchor="ctr" anchorCtr="0" bIns="91425" lIns="91425" rIns="91425" spcFirstLastPara="1" tIns="91425" wrap="square">
            <a:noAutofit/>
          </a:bodyPr>
          <a:lstStyle>
            <a:lvl1pPr algn="ctr" lvl="0" rtl="0">
              <a:spcBef>
                <a:spcPct val="0"/>
              </a:spcBef>
              <a:spcAft>
                <a:spcPct val="0"/>
              </a:spcAft>
              <a:buSzPts val="3600"/>
              <a:buNone/>
              <a:defRPr sz="4500"/>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p:txBody>
      </p:sp>
      <p:sp>
        <p:nvSpPr>
          <p:cNvPr id="1049932" name="Google Shape;135;p9"/>
          <p:cNvSpPr txBox="1">
            <a:spLocks noGrp="1"/>
          </p:cNvSpPr>
          <p:nvPr>
            <p:ph type="subTitle" idx="1"/>
          </p:nvPr>
        </p:nvSpPr>
        <p:spPr>
          <a:xfrm>
            <a:off x="2241550" y="2339350"/>
            <a:ext cx="4661100" cy="12429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ts val="1600"/>
              </a:spcBef>
              <a:spcAft>
                <a:spcPct val="0"/>
              </a:spcAft>
              <a:buSzPts val="1600"/>
              <a:buNone/>
            </a:lvl2pPr>
            <a:lvl3pPr algn="ctr" lvl="2" rtl="0">
              <a:lnSpc>
                <a:spcPct val="100000"/>
              </a:lnSpc>
              <a:spcBef>
                <a:spcPts val="1600"/>
              </a:spcBef>
              <a:spcAft>
                <a:spcPct val="0"/>
              </a:spcAft>
              <a:buSzPts val="1600"/>
              <a:buNone/>
            </a:lvl3pPr>
            <a:lvl4pPr algn="ctr" lvl="3" rtl="0">
              <a:lnSpc>
                <a:spcPct val="100000"/>
              </a:lnSpc>
              <a:spcBef>
                <a:spcPts val="1600"/>
              </a:spcBef>
              <a:spcAft>
                <a:spcPct val="0"/>
              </a:spcAft>
              <a:buSzPts val="1600"/>
              <a:buNone/>
            </a:lvl4pPr>
            <a:lvl5pPr algn="ctr" lvl="4" rtl="0">
              <a:lnSpc>
                <a:spcPct val="100000"/>
              </a:lnSpc>
              <a:spcBef>
                <a:spcPts val="1600"/>
              </a:spcBef>
              <a:spcAft>
                <a:spcPct val="0"/>
              </a:spcAft>
              <a:buSzPts val="1600"/>
              <a:buNone/>
            </a:lvl5pPr>
            <a:lvl6pPr algn="ctr" lvl="5" rtl="0">
              <a:lnSpc>
                <a:spcPct val="100000"/>
              </a:lnSpc>
              <a:spcBef>
                <a:spcPts val="1600"/>
              </a:spcBef>
              <a:spcAft>
                <a:spcPct val="0"/>
              </a:spcAft>
              <a:buSzPts val="1600"/>
              <a:buNone/>
            </a:lvl6pPr>
            <a:lvl7pPr algn="ctr" lvl="6" rtl="0">
              <a:lnSpc>
                <a:spcPct val="100000"/>
              </a:lnSpc>
              <a:spcBef>
                <a:spcPts val="1600"/>
              </a:spcBef>
              <a:spcAft>
                <a:spcPct val="0"/>
              </a:spcAft>
              <a:buSzPts val="1600"/>
              <a:buNone/>
            </a:lvl7pPr>
            <a:lvl8pPr algn="ctr" lvl="7" rtl="0">
              <a:lnSpc>
                <a:spcPct val="100000"/>
              </a:lnSpc>
              <a:spcBef>
                <a:spcPts val="1600"/>
              </a:spcBef>
              <a:spcAft>
                <a:spcPct val="0"/>
              </a:spcAft>
              <a:buSzPts val="1600"/>
              <a:buNone/>
            </a:lvl8pPr>
            <a:lvl9pPr algn="ctr" lvl="8" rtl="0">
              <a:lnSpc>
                <a:spcPct val="100000"/>
              </a:lnSpc>
              <a:spcBef>
                <a:spcPts val="1600"/>
              </a:spcBef>
              <a:spcAft>
                <a:spcPts val="1600"/>
              </a:spcAft>
              <a:buSzPts val="1600"/>
              <a:buNone/>
            </a:lvl9pPr>
          </a:lstStyle>
          <a:p/>
        </p:txBody>
      </p:sp>
      <p:grpSp>
        <p:nvGrpSpPr>
          <p:cNvPr id="663" name="Google Shape;136;p9"/>
          <p:cNvGrpSpPr/>
          <p:nvPr/>
        </p:nvGrpSpPr>
        <p:grpSpPr>
          <a:xfrm>
            <a:off x="-1273650" y="-1444750"/>
            <a:ext cx="11752075" cy="7795463"/>
            <a:chOff x="-1273650" y="-1444750"/>
            <a:chExt cx="11752075" cy="7795463"/>
          </a:xfrm>
        </p:grpSpPr>
        <p:sp>
          <p:nvSpPr>
            <p:cNvPr id="1049933" name="Google Shape;137;p9"/>
            <p:cNvSpPr/>
            <p:nvPr/>
          </p:nvSpPr>
          <p:spPr>
            <a:xfrm flipH="1">
              <a:off x="365549"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718" name="Google Shape;138;p9"/>
            <p:cNvPicPr preferRelativeResize="0">
              <a:picLocks/>
            </p:cNvPicPr>
            <p:nvPr/>
          </p:nvPicPr>
          <p:blipFill>
            <a:blip xmlns:r="http://schemas.openxmlformats.org/officeDocument/2006/relationships" r:embed="rId1">
              <a:alphaModFix/>
            </a:blip>
            <a:stretch>
              <a:fillRect/>
            </a:stretch>
          </p:blipFill>
          <p:spPr>
            <a:xfrm flipH="1">
              <a:off x="-686166" y="-1080913"/>
              <a:ext cx="2558400" cy="2636100"/>
            </a:xfrm>
            <a:prstGeom prst="ellipse"/>
            <a:noFill/>
            <a:ln>
              <a:noFill/>
            </a:ln>
          </p:spPr>
        </p:pic>
        <p:pic>
          <p:nvPicPr>
            <p:cNvPr id="2097719" name="Google Shape;139;p9"/>
            <p:cNvPicPr preferRelativeResize="0">
              <a:picLocks/>
            </p:cNvPicPr>
            <p:nvPr/>
          </p:nvPicPr>
          <p:blipFill>
            <a:blip xmlns:r="http://schemas.openxmlformats.org/officeDocument/2006/relationships" r:embed="rId2">
              <a:alphaModFix/>
            </a:blip>
            <a:srcRect l="5946" r="2141" b="10825"/>
            <a:stretch>
              <a:fillRect/>
            </a:stretch>
          </p:blipFill>
          <p:spPr>
            <a:xfrm flipH="1">
              <a:off x="7090225" y="-1444750"/>
              <a:ext cx="3388200" cy="2683500"/>
            </a:xfrm>
            <a:prstGeom prst="roundRect">
              <a:avLst>
                <a:gd name="adj" fmla="val 45467"/>
              </a:avLst>
            </a:prstGeom>
            <a:noFill/>
            <a:ln>
              <a:noFill/>
            </a:ln>
          </p:spPr>
        </p:pic>
        <p:pic>
          <p:nvPicPr>
            <p:cNvPr id="2097720" name="Google Shape;140;p9"/>
            <p:cNvPicPr preferRelativeResize="0">
              <a:picLocks/>
            </p:cNvPicPr>
            <p:nvPr/>
          </p:nvPicPr>
          <p:blipFill>
            <a:blip xmlns:r="http://schemas.openxmlformats.org/officeDocument/2006/relationships" r:embed="rId3">
              <a:alphaModFix/>
            </a:blip>
            <a:stretch>
              <a:fillRect/>
            </a:stretch>
          </p:blipFill>
          <p:spPr>
            <a:xfrm flipH="1">
              <a:off x="3618117" y="-1080921"/>
              <a:ext cx="1726366" cy="1477516"/>
            </a:xfrm>
            <a:prstGeom prst="rect"/>
            <a:noFill/>
            <a:ln>
              <a:noFill/>
            </a:ln>
          </p:spPr>
        </p:pic>
        <p:pic>
          <p:nvPicPr>
            <p:cNvPr id="2097721" name="Google Shape;141;p9"/>
            <p:cNvPicPr preferRelativeResize="0">
              <a:picLocks/>
            </p:cNvPicPr>
            <p:nvPr/>
          </p:nvPicPr>
          <p:blipFill>
            <a:blip xmlns:r="http://schemas.openxmlformats.org/officeDocument/2006/relationships" r:embed="rId4">
              <a:alphaModFix/>
            </a:blip>
            <a:srcRect l="6768" t="5604" b="3700"/>
            <a:stretch>
              <a:fillRect/>
            </a:stretch>
          </p:blipFill>
          <p:spPr>
            <a:xfrm flipH="1">
              <a:off x="-1273650" y="3289525"/>
              <a:ext cx="2745600" cy="2412000"/>
            </a:xfrm>
            <a:prstGeom prst="roundRect">
              <a:avLst>
                <a:gd name="adj" fmla="val 35476"/>
              </a:avLst>
            </a:prstGeom>
            <a:noFill/>
            <a:ln>
              <a:noFill/>
            </a:ln>
          </p:spPr>
        </p:pic>
        <p:pic>
          <p:nvPicPr>
            <p:cNvPr id="2097722" name="Google Shape;142;p9"/>
            <p:cNvPicPr preferRelativeResize="0">
              <a:picLocks/>
            </p:cNvPicPr>
            <p:nvPr/>
          </p:nvPicPr>
          <p:blipFill>
            <a:blip xmlns:r="http://schemas.openxmlformats.org/officeDocument/2006/relationships" r:embed="rId5">
              <a:alphaModFix/>
            </a:blip>
            <a:stretch>
              <a:fillRect/>
            </a:stretch>
          </p:blipFill>
          <p:spPr>
            <a:xfrm flipH="1">
              <a:off x="5515615" y="4508348"/>
              <a:ext cx="1393958" cy="1200100"/>
            </a:xfrm>
            <a:prstGeom prst="rect"/>
            <a:noFill/>
            <a:ln>
              <a:noFill/>
            </a:ln>
          </p:spPr>
        </p:pic>
        <p:pic>
          <p:nvPicPr>
            <p:cNvPr id="2097723" name="Google Shape;143;p9"/>
            <p:cNvPicPr preferRelativeResize="0">
              <a:picLocks/>
            </p:cNvPicPr>
            <p:nvPr/>
          </p:nvPicPr>
          <p:blipFill>
            <a:blip xmlns:r="http://schemas.openxmlformats.org/officeDocument/2006/relationships" r:embed="rId6">
              <a:alphaModFix/>
            </a:blip>
            <a:srcRect l="4739" t="8663" r="4467" b="7139"/>
            <a:stretch>
              <a:fillRect/>
            </a:stretch>
          </p:blipFill>
          <p:spPr>
            <a:xfrm flipH="1">
              <a:off x="8044838" y="4340713"/>
              <a:ext cx="2231100" cy="2010000"/>
            </a:xfrm>
            <a:prstGeom prst="ellipse"/>
            <a:noFill/>
            <a:ln>
              <a:noFill/>
            </a:ln>
          </p:spPr>
        </p:pic>
        <p:pic>
          <p:nvPicPr>
            <p:cNvPr id="2097724" name="Google Shape;144;p9"/>
            <p:cNvPicPr preferRelativeResize="0">
              <a:picLocks/>
            </p:cNvPicPr>
            <p:nvPr/>
          </p:nvPicPr>
          <p:blipFill>
            <a:blip xmlns:r="http://schemas.openxmlformats.org/officeDocument/2006/relationships" r:embed="rId5">
              <a:alphaModFix/>
            </a:blip>
            <a:stretch>
              <a:fillRect/>
            </a:stretch>
          </p:blipFill>
          <p:spPr>
            <a:xfrm flipH="1">
              <a:off x="2241459" y="4933724"/>
              <a:ext cx="957150" cy="824044"/>
            </a:xfrm>
            <a:prstGeom prst="rect"/>
            <a:noFill/>
            <a:ln>
              <a:noFill/>
            </a:ln>
          </p:spPr>
        </p:pic>
      </p:gr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688" name="Shape 145"/>
        <p:cNvGrpSpPr/>
        <p:nvPr/>
      </p:nvGrpSpPr>
      <p:grpSpPr>
        <a:xfrm>
          <a:off x="0" y="0"/>
          <a:ext cx="0" cy="0"/>
          <a:chOff x="0" y="0"/>
          <a:chExt cx="0" cy="0"/>
        </a:xfrm>
      </p:grpSpPr>
      <p:grpSp>
        <p:nvGrpSpPr>
          <p:cNvPr id="689" name="Google Shape;146;p10"/>
          <p:cNvGrpSpPr/>
          <p:nvPr/>
        </p:nvGrpSpPr>
        <p:grpSpPr>
          <a:xfrm>
            <a:off x="-438147" y="-1433322"/>
            <a:ext cx="10876030" cy="3946924"/>
            <a:chOff x="-438147" y="-1433322"/>
            <a:chExt cx="10876030" cy="3946924"/>
          </a:xfrm>
        </p:grpSpPr>
        <p:pic>
          <p:nvPicPr>
            <p:cNvPr id="2097753" name="Google Shape;147;p10"/>
            <p:cNvPicPr preferRelativeResize="0">
              <a:picLocks/>
            </p:cNvPicPr>
            <p:nvPr/>
          </p:nvPicPr>
          <p:blipFill>
            <a:blip xmlns:r="http://schemas.openxmlformats.org/officeDocument/2006/relationships" r:embed="rId1">
              <a:alphaModFix/>
            </a:blip>
            <a:stretch>
              <a:fillRect/>
            </a:stretch>
          </p:blipFill>
          <p:spPr>
            <a:xfrm rot="10800000" flipH="1">
              <a:off x="5941965" y="-1433322"/>
              <a:ext cx="4495919" cy="3946924"/>
            </a:xfrm>
            <a:prstGeom prst="rect"/>
            <a:noFill/>
            <a:ln>
              <a:noFill/>
            </a:ln>
          </p:spPr>
        </p:pic>
        <p:sp>
          <p:nvSpPr>
            <p:cNvPr id="1049993" name="Google Shape;148;p10"/>
            <p:cNvSpPr/>
            <p:nvPr/>
          </p:nvSpPr>
          <p:spPr>
            <a:xfrm flipH="1">
              <a:off x="6777018" y="803413"/>
              <a:ext cx="224933" cy="225169"/>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chemeClr val="lt1"/>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90" name="Google Shape;149;p10"/>
            <p:cNvGrpSpPr/>
            <p:nvPr/>
          </p:nvGrpSpPr>
          <p:grpSpPr>
            <a:xfrm flipH="1">
              <a:off x="-438147" y="1401390"/>
              <a:ext cx="957181" cy="296392"/>
              <a:chOff x="7707428" y="2428915"/>
              <a:chExt cx="957181" cy="296392"/>
            </a:xfrm>
          </p:grpSpPr>
          <p:sp>
            <p:nvSpPr>
              <p:cNvPr id="1049994" name="Google Shape;150;p1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95" name="Google Shape;151;p1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96" name="Google Shape;152;p10"/>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54" name="Google Shape;153;p10"/>
            <p:cNvPicPr preferRelativeResize="0">
              <a:picLocks/>
            </p:cNvPicPr>
            <p:nvPr/>
          </p:nvPicPr>
          <p:blipFill>
            <a:blip xmlns:r="http://schemas.openxmlformats.org/officeDocument/2006/relationships" r:embed="rId2">
              <a:alphaModFix/>
            </a:blip>
            <a:srcRect l="4739" t="8663" r="4467" b="7139"/>
            <a:stretch>
              <a:fillRect/>
            </a:stretch>
          </p:blipFill>
          <p:spPr>
            <a:xfrm flipH="1">
              <a:off x="309525" y="259150"/>
              <a:ext cx="1104000" cy="994800"/>
            </a:xfrm>
            <a:prstGeom prst="ellipse"/>
            <a:noFill/>
            <a:ln>
              <a:noFill/>
            </a:ln>
          </p:spPr>
        </p:pic>
        <p:pic>
          <p:nvPicPr>
            <p:cNvPr id="2097755" name="Google Shape;154;p10"/>
            <p:cNvPicPr preferRelativeResize="0">
              <a:picLocks/>
            </p:cNvPicPr>
            <p:nvPr/>
          </p:nvPicPr>
          <p:blipFill>
            <a:blip xmlns:r="http://schemas.openxmlformats.org/officeDocument/2006/relationships" r:embed="rId3">
              <a:alphaModFix/>
            </a:blip>
            <a:srcRect l="7042" t="6298" r="11544" b="8121"/>
            <a:stretch>
              <a:fillRect/>
            </a:stretch>
          </p:blipFill>
          <p:spPr>
            <a:xfrm>
              <a:off x="4504675" y="698950"/>
              <a:ext cx="408000" cy="434100"/>
            </a:xfrm>
            <a:prstGeom prst="ellipse"/>
            <a:noFill/>
            <a:ln>
              <a:noFill/>
            </a:ln>
          </p:spPr>
        </p:pic>
      </p:grpSp>
      <p:sp>
        <p:nvSpPr>
          <p:cNvPr id="1049997" name="Google Shape;155;p10"/>
          <p:cNvSpPr txBox="1">
            <a:spLocks noGrp="1"/>
          </p:cNvSpPr>
          <p:nvPr>
            <p:ph type="title"/>
          </p:nvPr>
        </p:nvSpPr>
        <p:spPr>
          <a:xfrm>
            <a:off x="3516175" y="3462500"/>
            <a:ext cx="4912800" cy="1098000"/>
          </a:xfrm>
          <a:prstGeom prst="rect"/>
        </p:spPr>
        <p:txBody>
          <a:bodyPr anchor="ctr" anchorCtr="0" bIns="91425" lIns="91425" rIns="91425" spcFirstLastPara="1" tIns="91425" wrap="square">
            <a:noAutofit/>
          </a:bodyPr>
          <a:lstStyle>
            <a:lvl1pPr algn="r" lvl="0" rtl="0">
              <a:lnSpc>
                <a:spcPct val="80000"/>
              </a:lnSpc>
              <a:spcBef>
                <a:spcPct val="0"/>
              </a:spcBef>
              <a:spcAft>
                <a:spcPct val="0"/>
              </a:spcAft>
              <a:buSzPts val="3500"/>
              <a:buNone/>
            </a:lvl1pPr>
            <a:lvl2pPr algn="ctr" lvl="1" rtl="0">
              <a:spcBef>
                <a:spcPct val="0"/>
              </a:spcBef>
              <a:spcAft>
                <a:spcPct val="0"/>
              </a:spcAft>
              <a:buSzPts val="3500"/>
              <a:buNone/>
            </a:lvl2pPr>
            <a:lvl3pPr algn="ctr" lvl="2" rtl="0">
              <a:spcBef>
                <a:spcPct val="0"/>
              </a:spcBef>
              <a:spcAft>
                <a:spcPct val="0"/>
              </a:spcAft>
              <a:buSzPts val="3500"/>
              <a:buNone/>
            </a:lvl3pPr>
            <a:lvl4pPr algn="ctr" lvl="3" rtl="0">
              <a:spcBef>
                <a:spcPct val="0"/>
              </a:spcBef>
              <a:spcAft>
                <a:spcPct val="0"/>
              </a:spcAft>
              <a:buSzPts val="3500"/>
              <a:buNone/>
            </a:lvl4pPr>
            <a:lvl5pPr algn="ctr" lvl="4" rtl="0">
              <a:spcBef>
                <a:spcPct val="0"/>
              </a:spcBef>
              <a:spcAft>
                <a:spcPct val="0"/>
              </a:spcAft>
              <a:buSzPts val="3500"/>
              <a:buNone/>
            </a:lvl5pPr>
            <a:lvl6pPr algn="ctr" lvl="5" rtl="0">
              <a:spcBef>
                <a:spcPct val="0"/>
              </a:spcBef>
              <a:spcAft>
                <a:spcPct val="0"/>
              </a:spcAft>
              <a:buSzPts val="3500"/>
              <a:buNone/>
            </a:lvl6pPr>
            <a:lvl7pPr algn="ctr" lvl="6" rtl="0">
              <a:spcBef>
                <a:spcPct val="0"/>
              </a:spcBef>
              <a:spcAft>
                <a:spcPct val="0"/>
              </a:spcAft>
              <a:buSzPts val="3500"/>
              <a:buNone/>
            </a:lvl7pPr>
            <a:lvl8pPr algn="ctr" lvl="7" rtl="0">
              <a:spcBef>
                <a:spcPct val="0"/>
              </a:spcBef>
              <a:spcAft>
                <a:spcPct val="0"/>
              </a:spcAft>
              <a:buSzPts val="3500"/>
              <a:buNone/>
            </a:lvl8pPr>
            <a:lvl9pPr algn="ctr" lvl="8" rtl="0">
              <a:spcBef>
                <a:spcPct val="0"/>
              </a:spcBef>
              <a:spcAft>
                <a:spcPct val="0"/>
              </a:spcAft>
              <a:buSzPts val="3500"/>
              <a:buNone/>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624" name="Shape 156"/>
        <p:cNvGrpSpPr/>
        <p:nvPr/>
      </p:nvGrpSpPr>
      <p:grpSpPr>
        <a:xfrm>
          <a:off x="0" y="0"/>
          <a:ext cx="0" cy="0"/>
          <a:chOff x="0" y="0"/>
          <a:chExt cx="0" cy="0"/>
        </a:xfrm>
      </p:grpSpPr>
      <p:grpSp>
        <p:nvGrpSpPr>
          <p:cNvPr id="625" name="Google Shape;157;p11"/>
          <p:cNvGrpSpPr/>
          <p:nvPr/>
        </p:nvGrpSpPr>
        <p:grpSpPr>
          <a:xfrm>
            <a:off x="157375" y="-429824"/>
            <a:ext cx="9726747" cy="5371749"/>
            <a:chOff x="157375" y="-429824"/>
            <a:chExt cx="9726747" cy="5371749"/>
          </a:xfrm>
        </p:grpSpPr>
        <p:sp>
          <p:nvSpPr>
            <p:cNvPr id="1049818" name="Google Shape;158;p11"/>
            <p:cNvSpPr/>
            <p:nvPr/>
          </p:nvSpPr>
          <p:spPr>
            <a:xfrm flipH="1">
              <a:off x="1189132" y="42459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26" name="Google Shape;159;p11"/>
            <p:cNvGrpSpPr/>
            <p:nvPr/>
          </p:nvGrpSpPr>
          <p:grpSpPr>
            <a:xfrm flipH="1">
              <a:off x="7844970" y="704399"/>
              <a:ext cx="957148" cy="298260"/>
              <a:chOff x="-336206" y="2914099"/>
              <a:chExt cx="957148" cy="298260"/>
            </a:xfrm>
          </p:grpSpPr>
          <p:sp>
            <p:nvSpPr>
              <p:cNvPr id="1049819" name="Google Shape;160;p1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20" name="Google Shape;161;p1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21" name="Google Shape;162;p1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27" name="Google Shape;163;p11"/>
            <p:cNvGrpSpPr/>
            <p:nvPr/>
          </p:nvGrpSpPr>
          <p:grpSpPr>
            <a:xfrm flipH="1">
              <a:off x="236503" y="1582565"/>
              <a:ext cx="957181" cy="296392"/>
              <a:chOff x="7707428" y="2428915"/>
              <a:chExt cx="957181" cy="296392"/>
            </a:xfrm>
          </p:grpSpPr>
          <p:sp>
            <p:nvSpPr>
              <p:cNvPr id="1049822" name="Google Shape;164;p11"/>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23" name="Google Shape;165;p11"/>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24" name="Google Shape;166;p11"/>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70" name="Google Shape;167;p11"/>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7705900" y="4539625"/>
              <a:ext cx="365700" cy="402300"/>
            </a:xfrm>
            <a:prstGeom prst="ellipse"/>
            <a:noFill/>
            <a:ln>
              <a:noFill/>
            </a:ln>
          </p:spPr>
        </p:pic>
        <p:pic>
          <p:nvPicPr>
            <p:cNvPr id="2097671" name="Google Shape;168;p11"/>
            <p:cNvPicPr preferRelativeResize="0">
              <a:picLocks/>
            </p:cNvPicPr>
            <p:nvPr/>
          </p:nvPicPr>
          <p:blipFill>
            <a:blip xmlns:r="http://schemas.openxmlformats.org/officeDocument/2006/relationships" r:embed="rId2">
              <a:alphaModFix/>
            </a:blip>
            <a:stretch>
              <a:fillRect/>
            </a:stretch>
          </p:blipFill>
          <p:spPr>
            <a:xfrm>
              <a:off x="157375" y="3143761"/>
              <a:ext cx="957174" cy="1102166"/>
            </a:xfrm>
            <a:prstGeom prst="rect"/>
            <a:noFill/>
            <a:ln>
              <a:noFill/>
            </a:ln>
          </p:spPr>
        </p:pic>
        <p:pic>
          <p:nvPicPr>
            <p:cNvPr id="2097672" name="Google Shape;169;p11"/>
            <p:cNvPicPr preferRelativeResize="0">
              <a:picLocks/>
            </p:cNvPicPr>
            <p:nvPr/>
          </p:nvPicPr>
          <p:blipFill>
            <a:blip xmlns:r="http://schemas.openxmlformats.org/officeDocument/2006/relationships" r:embed="rId3">
              <a:alphaModFix/>
            </a:blip>
            <a:stretch>
              <a:fillRect/>
            </a:stretch>
          </p:blipFill>
          <p:spPr>
            <a:xfrm>
              <a:off x="8332349" y="2515522"/>
              <a:ext cx="1551773" cy="1328100"/>
            </a:xfrm>
            <a:prstGeom prst="rect"/>
            <a:noFill/>
            <a:ln>
              <a:noFill/>
            </a:ln>
          </p:spPr>
        </p:pic>
        <p:pic>
          <p:nvPicPr>
            <p:cNvPr id="2097673" name="Google Shape;170;p11"/>
            <p:cNvPicPr preferRelativeResize="0">
              <a:picLocks/>
            </p:cNvPicPr>
            <p:nvPr/>
          </p:nvPicPr>
          <p:blipFill>
            <a:blip xmlns:r="http://schemas.openxmlformats.org/officeDocument/2006/relationships" r:embed="rId3">
              <a:alphaModFix/>
            </a:blip>
            <a:stretch>
              <a:fillRect/>
            </a:stretch>
          </p:blipFill>
          <p:spPr>
            <a:xfrm>
              <a:off x="526152" y="-429824"/>
              <a:ext cx="1269075" cy="1086159"/>
            </a:xfrm>
            <a:prstGeom prst="rect"/>
            <a:noFill/>
            <a:ln>
              <a:noFill/>
            </a:ln>
          </p:spPr>
        </p:pic>
      </p:grpSp>
      <p:sp>
        <p:nvSpPr>
          <p:cNvPr id="1049825" name="Google Shape;171;p11"/>
          <p:cNvSpPr txBox="1">
            <a:spLocks noGrp="1"/>
          </p:cNvSpPr>
          <p:nvPr>
            <p:ph type="title" hasCustomPrompt="1"/>
          </p:nvPr>
        </p:nvSpPr>
        <p:spPr>
          <a:xfrm>
            <a:off x="1420188" y="1787075"/>
            <a:ext cx="4142400" cy="1328100"/>
          </a:xfrm>
          <a:prstGeom prst="rect"/>
        </p:spPr>
        <p:txBody>
          <a:bodyPr anchor="ctr" anchorCtr="0" bIns="91425" lIns="91425" rIns="91425" spcFirstLastPara="1" tIns="91425" wrap="square">
            <a:noAutofit/>
          </a:bodyPr>
          <a:lstStyle>
            <a:lvl1pPr algn="ctr" lvl="0">
              <a:spcBef>
                <a:spcPct val="0"/>
              </a:spcBef>
              <a:spcAft>
                <a:spcPct val="0"/>
              </a:spcAft>
              <a:buSzPts val="9600"/>
              <a:buNone/>
              <a:defRPr sz="11800"/>
            </a:lvl1pPr>
            <a:lvl2pPr algn="ctr" lvl="1">
              <a:spcBef>
                <a:spcPct val="0"/>
              </a:spcBef>
              <a:spcAft>
                <a:spcPct val="0"/>
              </a:spcAft>
              <a:buSzPts val="9600"/>
              <a:buNone/>
              <a:defRPr sz="9600"/>
            </a:lvl2pPr>
            <a:lvl3pPr algn="ctr" lvl="2">
              <a:spcBef>
                <a:spcPct val="0"/>
              </a:spcBef>
              <a:spcAft>
                <a:spcPct val="0"/>
              </a:spcAft>
              <a:buSzPts val="9600"/>
              <a:buNone/>
              <a:defRPr sz="9600"/>
            </a:lvl3pPr>
            <a:lvl4pPr algn="ctr" lvl="3">
              <a:spcBef>
                <a:spcPct val="0"/>
              </a:spcBef>
              <a:spcAft>
                <a:spcPct val="0"/>
              </a:spcAft>
              <a:buSzPts val="9600"/>
              <a:buNone/>
              <a:defRPr sz="9600"/>
            </a:lvl4pPr>
            <a:lvl5pPr algn="ctr" lvl="4">
              <a:spcBef>
                <a:spcPct val="0"/>
              </a:spcBef>
              <a:spcAft>
                <a:spcPct val="0"/>
              </a:spcAft>
              <a:buSzPts val="9600"/>
              <a:buNone/>
              <a:defRPr sz="9600"/>
            </a:lvl5pPr>
            <a:lvl6pPr algn="ctr" lvl="5">
              <a:spcBef>
                <a:spcPct val="0"/>
              </a:spcBef>
              <a:spcAft>
                <a:spcPct val="0"/>
              </a:spcAft>
              <a:buSzPts val="9600"/>
              <a:buNone/>
              <a:defRPr sz="9600"/>
            </a:lvl6pPr>
            <a:lvl7pPr algn="ctr" lvl="6">
              <a:spcBef>
                <a:spcPct val="0"/>
              </a:spcBef>
              <a:spcAft>
                <a:spcPct val="0"/>
              </a:spcAft>
              <a:buSzPts val="9600"/>
              <a:buNone/>
              <a:defRPr sz="9600"/>
            </a:lvl7pPr>
            <a:lvl8pPr algn="ctr" lvl="7">
              <a:spcBef>
                <a:spcPct val="0"/>
              </a:spcBef>
              <a:spcAft>
                <a:spcPct val="0"/>
              </a:spcAft>
              <a:buSzPts val="9600"/>
              <a:buNone/>
              <a:defRPr sz="9600"/>
            </a:lvl8pPr>
            <a:lvl9pPr algn="ctr" lvl="8">
              <a:spcBef>
                <a:spcPct val="0"/>
              </a:spcBef>
              <a:spcAft>
                <a:spcPct val="0"/>
              </a:spcAft>
              <a:buSzPts val="9600"/>
              <a:buNone/>
              <a:defRPr sz="9600"/>
            </a:lvl9pPr>
          </a:lstStyle>
          <a:p>
            <a:r>
              <a:t>xx%</a:t>
            </a:r>
          </a:p>
        </p:txBody>
      </p:sp>
      <p:sp>
        <p:nvSpPr>
          <p:cNvPr id="1049826" name="Google Shape;172;p11"/>
          <p:cNvSpPr txBox="1">
            <a:spLocks noGrp="1"/>
          </p:cNvSpPr>
          <p:nvPr>
            <p:ph type="subTitle" idx="1"/>
          </p:nvPr>
        </p:nvSpPr>
        <p:spPr>
          <a:xfrm>
            <a:off x="5105388" y="3516525"/>
            <a:ext cx="2543100" cy="402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600"/>
              <a:buNone/>
              <a:defRPr sz="1800"/>
            </a:lvl1pPr>
            <a:lvl2pPr algn="ctr" lvl="1" rtl="0">
              <a:lnSpc>
                <a:spcPct val="100000"/>
              </a:lnSpc>
              <a:spcBef>
                <a:spcPct val="0"/>
              </a:spcBef>
              <a:spcAft>
                <a:spcPct val="0"/>
              </a:spcAft>
              <a:buSzPts val="1600"/>
              <a:buNone/>
              <a:defRPr sz="1600"/>
            </a:lvl2pPr>
            <a:lvl3pPr algn="ctr" lvl="2" rtl="0">
              <a:lnSpc>
                <a:spcPct val="100000"/>
              </a:lnSpc>
              <a:spcBef>
                <a:spcPct val="0"/>
              </a:spcBef>
              <a:spcAft>
                <a:spcPct val="0"/>
              </a:spcAft>
              <a:buSzPts val="1600"/>
              <a:buNone/>
              <a:defRPr sz="1600"/>
            </a:lvl3pPr>
            <a:lvl4pPr algn="ctr" lvl="3" rtl="0">
              <a:lnSpc>
                <a:spcPct val="100000"/>
              </a:lnSpc>
              <a:spcBef>
                <a:spcPct val="0"/>
              </a:spcBef>
              <a:spcAft>
                <a:spcPct val="0"/>
              </a:spcAft>
              <a:buSzPts val="1600"/>
              <a:buNone/>
              <a:defRPr sz="1600"/>
            </a:lvl4pPr>
            <a:lvl5pPr algn="ctr" lvl="4" rtl="0">
              <a:lnSpc>
                <a:spcPct val="100000"/>
              </a:lnSpc>
              <a:spcBef>
                <a:spcPct val="0"/>
              </a:spcBef>
              <a:spcAft>
                <a:spcPct val="0"/>
              </a:spcAft>
              <a:buSzPts val="1600"/>
              <a:buNone/>
              <a:defRPr sz="1600"/>
            </a:lvl5pPr>
            <a:lvl6pPr algn="ctr" lvl="5" rtl="0">
              <a:lnSpc>
                <a:spcPct val="100000"/>
              </a:lnSpc>
              <a:spcBef>
                <a:spcPct val="0"/>
              </a:spcBef>
              <a:spcAft>
                <a:spcPct val="0"/>
              </a:spcAft>
              <a:buSzPts val="1600"/>
              <a:buNone/>
              <a:defRPr sz="1600"/>
            </a:lvl6pPr>
            <a:lvl7pPr algn="ctr" lvl="6" rtl="0">
              <a:lnSpc>
                <a:spcPct val="100000"/>
              </a:lnSpc>
              <a:spcBef>
                <a:spcPct val="0"/>
              </a:spcBef>
              <a:spcAft>
                <a:spcPct val="0"/>
              </a:spcAft>
              <a:buSzPts val="1600"/>
              <a:buNone/>
              <a:defRPr sz="1600"/>
            </a:lvl7pPr>
            <a:lvl8pPr algn="ctr" lvl="7" rtl="0">
              <a:lnSpc>
                <a:spcPct val="100000"/>
              </a:lnSpc>
              <a:spcBef>
                <a:spcPct val="0"/>
              </a:spcBef>
              <a:spcAft>
                <a:spcPct val="0"/>
              </a:spcAft>
              <a:buSzPts val="1600"/>
              <a:buNone/>
              <a:defRPr sz="1600"/>
            </a:lvl8pPr>
            <a:lvl9pPr algn="ctr" lvl="8" rtl="0">
              <a:lnSpc>
                <a:spcPct val="100000"/>
              </a:lnSpc>
              <a:spcBef>
                <a:spcPct val="0"/>
              </a:spcBef>
              <a:spcAft>
                <a:spcPct val="0"/>
              </a:spcAft>
              <a:buSzPts val="1600"/>
              <a:buNone/>
              <a:defRPr sz="1600"/>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628" name="Shape 173"/>
        <p:cNvGrpSpPr/>
        <p:nvPr/>
      </p:nvGrpSpPr>
      <p:grpSpPr>
        <a:xfrm>
          <a:off x="0" y="0"/>
          <a:ext cx="0" cy="0"/>
          <a:chOff x="0" y="0"/>
          <a:chExt cx="0" cy="0"/>
        </a:xfrm>
      </p:grpSpPr>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200" name="Shape 174"/>
        <p:cNvGrpSpPr/>
        <p:nvPr/>
      </p:nvGrpSpPr>
      <p:grpSpPr>
        <a:xfrm>
          <a:off x="0" y="0"/>
          <a:ext cx="0" cy="0"/>
          <a:chOff x="0" y="0"/>
          <a:chExt cx="0" cy="0"/>
        </a:xfrm>
      </p:grpSpPr>
      <p:grpSp>
        <p:nvGrpSpPr>
          <p:cNvPr id="201" name="Google Shape;175;p13"/>
          <p:cNvGrpSpPr/>
          <p:nvPr/>
        </p:nvGrpSpPr>
        <p:grpSpPr>
          <a:xfrm>
            <a:off x="-944162" y="-1194400"/>
            <a:ext cx="11210188" cy="7545112"/>
            <a:chOff x="-944162" y="-1194400"/>
            <a:chExt cx="11210188" cy="7545112"/>
          </a:xfrm>
        </p:grpSpPr>
        <p:pic>
          <p:nvPicPr>
            <p:cNvPr id="2097195" name="Google Shape;176;p13"/>
            <p:cNvPicPr preferRelativeResize="0">
              <a:picLocks/>
            </p:cNvPicPr>
            <p:nvPr/>
          </p:nvPicPr>
          <p:blipFill>
            <a:blip xmlns:r="http://schemas.openxmlformats.org/officeDocument/2006/relationships" r:embed="rId1">
              <a:alphaModFix/>
            </a:blip>
            <a:srcRect l="4739" t="8663" r="4467" b="7139"/>
            <a:stretch>
              <a:fillRect/>
            </a:stretch>
          </p:blipFill>
          <p:spPr>
            <a:xfrm>
              <a:off x="-581150" y="1555163"/>
              <a:ext cx="1505100" cy="1355700"/>
            </a:xfrm>
            <a:prstGeom prst="ellipse"/>
            <a:noFill/>
            <a:ln>
              <a:noFill/>
            </a:ln>
          </p:spPr>
        </p:pic>
        <p:sp>
          <p:nvSpPr>
            <p:cNvPr id="1048691" name="Google Shape;177;p13"/>
            <p:cNvSpPr/>
            <p:nvPr/>
          </p:nvSpPr>
          <p:spPr>
            <a:xfrm>
              <a:off x="8078245" y="28122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92" name="Google Shape;178;p13"/>
            <p:cNvSpPr/>
            <p:nvPr/>
          </p:nvSpPr>
          <p:spPr>
            <a:xfrm>
              <a:off x="5525527" y="4716523"/>
              <a:ext cx="202667" cy="202864"/>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02" name="Google Shape;179;p13"/>
            <p:cNvGrpSpPr/>
            <p:nvPr/>
          </p:nvGrpSpPr>
          <p:grpSpPr>
            <a:xfrm>
              <a:off x="-230968" y="3806436"/>
              <a:ext cx="957148" cy="298260"/>
              <a:chOff x="-336206" y="2914099"/>
              <a:chExt cx="957148" cy="298260"/>
            </a:xfrm>
          </p:grpSpPr>
          <p:sp>
            <p:nvSpPr>
              <p:cNvPr id="1048693" name="Google Shape;180;p1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94" name="Google Shape;181;p1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95" name="Google Shape;182;p1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196" name="Google Shape;183;p13"/>
            <p:cNvPicPr preferRelativeResize="0">
              <a:picLocks/>
            </p:cNvPicPr>
            <p:nvPr/>
          </p:nvPicPr>
          <p:blipFill>
            <a:blip xmlns:r="http://schemas.openxmlformats.org/officeDocument/2006/relationships" r:embed="rId2">
              <a:alphaModFix/>
            </a:blip>
            <a:stretch>
              <a:fillRect/>
            </a:stretch>
          </p:blipFill>
          <p:spPr>
            <a:xfrm>
              <a:off x="7537444" y="-1194400"/>
              <a:ext cx="1950600" cy="2010000"/>
            </a:xfrm>
            <a:prstGeom prst="ellipse"/>
            <a:noFill/>
            <a:ln>
              <a:noFill/>
            </a:ln>
          </p:spPr>
        </p:pic>
        <p:pic>
          <p:nvPicPr>
            <p:cNvPr id="2097197" name="Google Shape;184;p13"/>
            <p:cNvPicPr preferRelativeResize="0">
              <a:picLocks/>
            </p:cNvPicPr>
            <p:nvPr/>
          </p:nvPicPr>
          <p:blipFill>
            <a:blip xmlns:r="http://schemas.openxmlformats.org/officeDocument/2006/relationships" r:embed="rId3">
              <a:alphaModFix/>
            </a:blip>
            <a:srcRect l="5946" r="2141" b="10825"/>
            <a:stretch>
              <a:fillRect/>
            </a:stretch>
          </p:blipFill>
          <p:spPr>
            <a:xfrm>
              <a:off x="-852325" y="-1033975"/>
              <a:ext cx="2928900" cy="2319600"/>
            </a:xfrm>
            <a:prstGeom prst="roundRect">
              <a:avLst>
                <a:gd name="adj" fmla="val 45467"/>
              </a:avLst>
            </a:prstGeom>
            <a:noFill/>
            <a:ln>
              <a:noFill/>
            </a:ln>
          </p:spPr>
        </p:pic>
        <p:pic>
          <p:nvPicPr>
            <p:cNvPr id="2097198" name="Google Shape;185;p13"/>
            <p:cNvPicPr preferRelativeResize="0">
              <a:picLocks/>
            </p:cNvPicPr>
            <p:nvPr/>
          </p:nvPicPr>
          <p:blipFill>
            <a:blip xmlns:r="http://schemas.openxmlformats.org/officeDocument/2006/relationships" r:embed="rId4">
              <a:alphaModFix/>
            </a:blip>
            <a:stretch>
              <a:fillRect/>
            </a:stretch>
          </p:blipFill>
          <p:spPr>
            <a:xfrm>
              <a:off x="5278700" y="-634101"/>
              <a:ext cx="1131825" cy="968699"/>
            </a:xfrm>
            <a:prstGeom prst="rect"/>
            <a:noFill/>
            <a:ln>
              <a:noFill/>
            </a:ln>
          </p:spPr>
        </p:pic>
        <p:pic>
          <p:nvPicPr>
            <p:cNvPr id="2097199" name="Google Shape;186;p13"/>
            <p:cNvPicPr preferRelativeResize="0">
              <a:picLocks/>
            </p:cNvPicPr>
            <p:nvPr/>
          </p:nvPicPr>
          <p:blipFill>
            <a:blip xmlns:r="http://schemas.openxmlformats.org/officeDocument/2006/relationships" r:embed="rId5">
              <a:alphaModFix/>
            </a:blip>
            <a:srcRect l="6768" t="5604" b="3700"/>
            <a:stretch>
              <a:fillRect/>
            </a:stretch>
          </p:blipFill>
          <p:spPr>
            <a:xfrm>
              <a:off x="7567825" y="3608600"/>
              <a:ext cx="2698200" cy="2370300"/>
            </a:xfrm>
            <a:prstGeom prst="roundRect">
              <a:avLst>
                <a:gd name="adj" fmla="val 35476"/>
              </a:avLst>
            </a:prstGeom>
            <a:noFill/>
            <a:ln>
              <a:noFill/>
            </a:ln>
          </p:spPr>
        </p:pic>
        <p:pic>
          <p:nvPicPr>
            <p:cNvPr id="2097200" name="Google Shape;187;p13"/>
            <p:cNvPicPr preferRelativeResize="0">
              <a:picLocks/>
            </p:cNvPicPr>
            <p:nvPr/>
          </p:nvPicPr>
          <p:blipFill>
            <a:blip xmlns:r="http://schemas.openxmlformats.org/officeDocument/2006/relationships" r:embed="rId6">
              <a:alphaModFix/>
            </a:blip>
            <a:stretch>
              <a:fillRect/>
            </a:stretch>
          </p:blipFill>
          <p:spPr>
            <a:xfrm>
              <a:off x="2787391" y="4744299"/>
              <a:ext cx="898500" cy="773550"/>
            </a:xfrm>
            <a:prstGeom prst="rect"/>
            <a:noFill/>
            <a:ln>
              <a:noFill/>
            </a:ln>
          </p:spPr>
        </p:pic>
        <p:pic>
          <p:nvPicPr>
            <p:cNvPr id="2097201" name="Google Shape;188;p13"/>
            <p:cNvPicPr preferRelativeResize="0">
              <a:picLocks/>
            </p:cNvPicPr>
            <p:nvPr/>
          </p:nvPicPr>
          <p:blipFill>
            <a:blip xmlns:r="http://schemas.openxmlformats.org/officeDocument/2006/relationships" r:embed="rId1">
              <a:alphaModFix/>
            </a:blip>
            <a:srcRect l="4739" t="8663" r="4467" b="7139"/>
            <a:stretch>
              <a:fillRect/>
            </a:stretch>
          </p:blipFill>
          <p:spPr>
            <a:xfrm>
              <a:off x="-944162" y="4340713"/>
              <a:ext cx="2231100" cy="2010000"/>
            </a:xfrm>
            <a:prstGeom prst="ellipse"/>
            <a:noFill/>
            <a:ln>
              <a:noFill/>
            </a:ln>
          </p:spPr>
        </p:pic>
        <p:pic>
          <p:nvPicPr>
            <p:cNvPr id="2097202" name="Google Shape;189;p13"/>
            <p:cNvPicPr preferRelativeResize="0">
              <a:picLocks/>
            </p:cNvPicPr>
            <p:nvPr/>
          </p:nvPicPr>
          <p:blipFill>
            <a:blip xmlns:r="http://schemas.openxmlformats.org/officeDocument/2006/relationships" r:embed="rId6">
              <a:alphaModFix/>
            </a:blip>
            <a:stretch>
              <a:fillRect/>
            </a:stretch>
          </p:blipFill>
          <p:spPr>
            <a:xfrm>
              <a:off x="8735041" y="1429049"/>
              <a:ext cx="957150" cy="824044"/>
            </a:xfrm>
            <a:prstGeom prst="rect"/>
            <a:noFill/>
            <a:ln>
              <a:noFill/>
            </a:ln>
          </p:spPr>
        </p:pic>
      </p:grpSp>
      <p:sp>
        <p:nvSpPr>
          <p:cNvPr id="1048696" name="Google Shape;190;p13"/>
          <p:cNvSpPr txBox="1">
            <a:spLocks noGrp="1"/>
          </p:cNvSpPr>
          <p:nvPr>
            <p:ph type="title"/>
          </p:nvPr>
        </p:nvSpPr>
        <p:spPr>
          <a:xfrm>
            <a:off x="1065750" y="1912550"/>
            <a:ext cx="31455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697" name="Google Shape;191;p13"/>
          <p:cNvSpPr txBox="1">
            <a:spLocks noGrp="1"/>
          </p:cNvSpPr>
          <p:nvPr>
            <p:ph type="title" idx="2" hasCustomPrompt="1"/>
          </p:nvPr>
        </p:nvSpPr>
        <p:spPr>
          <a:xfrm>
            <a:off x="2189250" y="118422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698" name="Google Shape;192;p13"/>
          <p:cNvSpPr txBox="1">
            <a:spLocks noGrp="1"/>
          </p:cNvSpPr>
          <p:nvPr>
            <p:ph type="subTitle" idx="1"/>
          </p:nvPr>
        </p:nvSpPr>
        <p:spPr>
          <a:xfrm>
            <a:off x="1065750" y="2176900"/>
            <a:ext cx="314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699" name="Google Shape;193;p13"/>
          <p:cNvSpPr txBox="1">
            <a:spLocks noGrp="1"/>
          </p:cNvSpPr>
          <p:nvPr>
            <p:ph type="title" idx="3"/>
          </p:nvPr>
        </p:nvSpPr>
        <p:spPr>
          <a:xfrm>
            <a:off x="4816350" y="1912550"/>
            <a:ext cx="32619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700" name="Google Shape;194;p13"/>
          <p:cNvSpPr txBox="1">
            <a:spLocks noGrp="1"/>
          </p:cNvSpPr>
          <p:nvPr>
            <p:ph type="title" idx="4" hasCustomPrompt="1"/>
          </p:nvPr>
        </p:nvSpPr>
        <p:spPr>
          <a:xfrm>
            <a:off x="5998050" y="118422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701" name="Google Shape;195;p13"/>
          <p:cNvSpPr txBox="1">
            <a:spLocks noGrp="1"/>
          </p:cNvSpPr>
          <p:nvPr>
            <p:ph type="subTitle" idx="5"/>
          </p:nvPr>
        </p:nvSpPr>
        <p:spPr>
          <a:xfrm>
            <a:off x="4875600" y="2176900"/>
            <a:ext cx="31434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solidFill>
                  <a:schemeClr val="dk2"/>
                </a:solidFill>
              </a:defRPr>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702" name="Google Shape;196;p13"/>
          <p:cNvSpPr txBox="1">
            <a:spLocks noGrp="1"/>
          </p:cNvSpPr>
          <p:nvPr>
            <p:ph type="title" idx="6"/>
          </p:nvPr>
        </p:nvSpPr>
        <p:spPr>
          <a:xfrm>
            <a:off x="1065750" y="3701950"/>
            <a:ext cx="31455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703" name="Google Shape;197;p13"/>
          <p:cNvSpPr txBox="1">
            <a:spLocks noGrp="1"/>
          </p:cNvSpPr>
          <p:nvPr>
            <p:ph type="title" idx="7" hasCustomPrompt="1"/>
          </p:nvPr>
        </p:nvSpPr>
        <p:spPr>
          <a:xfrm>
            <a:off x="2189250" y="297191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704" name="Google Shape;198;p13"/>
          <p:cNvSpPr txBox="1">
            <a:spLocks noGrp="1"/>
          </p:cNvSpPr>
          <p:nvPr>
            <p:ph type="subTitle" idx="8"/>
          </p:nvPr>
        </p:nvSpPr>
        <p:spPr>
          <a:xfrm>
            <a:off x="1065750" y="3966300"/>
            <a:ext cx="314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705" name="Google Shape;199;p13"/>
          <p:cNvSpPr txBox="1">
            <a:spLocks noGrp="1"/>
          </p:cNvSpPr>
          <p:nvPr>
            <p:ph type="title" idx="9"/>
          </p:nvPr>
        </p:nvSpPr>
        <p:spPr>
          <a:xfrm>
            <a:off x="4816350" y="3701950"/>
            <a:ext cx="32619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p:txBody>
      </p:sp>
      <p:sp>
        <p:nvSpPr>
          <p:cNvPr id="1048706" name="Google Shape;200;p13"/>
          <p:cNvSpPr txBox="1">
            <a:spLocks noGrp="1"/>
          </p:cNvSpPr>
          <p:nvPr>
            <p:ph type="title" idx="13" hasCustomPrompt="1"/>
          </p:nvPr>
        </p:nvSpPr>
        <p:spPr>
          <a:xfrm>
            <a:off x="5998050" y="297191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48707" name="Google Shape;201;p13"/>
          <p:cNvSpPr txBox="1">
            <a:spLocks noGrp="1"/>
          </p:cNvSpPr>
          <p:nvPr>
            <p:ph type="subTitle" idx="14"/>
          </p:nvPr>
        </p:nvSpPr>
        <p:spPr>
          <a:xfrm>
            <a:off x="4875600" y="3966300"/>
            <a:ext cx="31434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p:txBody>
      </p:sp>
      <p:sp>
        <p:nvSpPr>
          <p:cNvPr id="1048708" name="Google Shape;202;p13"/>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695" name="Shape 203"/>
        <p:cNvGrpSpPr/>
        <p:nvPr/>
      </p:nvGrpSpPr>
      <p:grpSpPr>
        <a:xfrm>
          <a:off x="0" y="0"/>
          <a:ext cx="0" cy="0"/>
          <a:chOff x="0" y="0"/>
          <a:chExt cx="0" cy="0"/>
        </a:xfrm>
      </p:grpSpPr>
      <p:grpSp>
        <p:nvGrpSpPr>
          <p:cNvPr id="696" name="Google Shape;204;p14"/>
          <p:cNvGrpSpPr/>
          <p:nvPr/>
        </p:nvGrpSpPr>
        <p:grpSpPr>
          <a:xfrm>
            <a:off x="-110172" y="-1046047"/>
            <a:ext cx="10548043" cy="7057520"/>
            <a:chOff x="-110172" y="-1046047"/>
            <a:chExt cx="10548043" cy="7057520"/>
          </a:xfrm>
        </p:grpSpPr>
        <p:pic>
          <p:nvPicPr>
            <p:cNvPr id="2097758" name="Google Shape;205;p14"/>
            <p:cNvPicPr preferRelativeResize="0">
              <a:picLocks/>
            </p:cNvPicPr>
            <p:nvPr/>
          </p:nvPicPr>
          <p:blipFill>
            <a:blip xmlns:r="http://schemas.openxmlformats.org/officeDocument/2006/relationships" r:embed="rId1">
              <a:alphaModFix/>
            </a:blip>
            <a:stretch>
              <a:fillRect/>
            </a:stretch>
          </p:blipFill>
          <p:spPr>
            <a:xfrm rot="10800000" flipH="1">
              <a:off x="5941952" y="-1046047"/>
              <a:ext cx="4495919" cy="3946924"/>
            </a:xfrm>
            <a:prstGeom prst="rect"/>
            <a:noFill/>
            <a:ln>
              <a:noFill/>
            </a:ln>
          </p:spPr>
        </p:pic>
        <p:pic>
          <p:nvPicPr>
            <p:cNvPr id="2097759" name="Google Shape;206;p14"/>
            <p:cNvPicPr preferRelativeResize="0">
              <a:picLocks/>
            </p:cNvPicPr>
            <p:nvPr/>
          </p:nvPicPr>
          <p:blipFill>
            <a:blip xmlns:r="http://schemas.openxmlformats.org/officeDocument/2006/relationships" r:embed="rId2">
              <a:alphaModFix/>
            </a:blip>
            <a:srcRect l="4739" t="8663" r="4467" b="7139"/>
            <a:stretch>
              <a:fillRect/>
            </a:stretch>
          </p:blipFill>
          <p:spPr>
            <a:xfrm flipH="1">
              <a:off x="5122810" y="4456272"/>
              <a:ext cx="1726200" cy="1555200"/>
            </a:xfrm>
            <a:prstGeom prst="ellipse"/>
            <a:noFill/>
            <a:ln>
              <a:noFill/>
            </a:ln>
          </p:spPr>
        </p:pic>
        <p:grpSp>
          <p:nvGrpSpPr>
            <p:cNvPr id="697" name="Google Shape;207;p14"/>
            <p:cNvGrpSpPr/>
            <p:nvPr/>
          </p:nvGrpSpPr>
          <p:grpSpPr>
            <a:xfrm flipH="1">
              <a:off x="7819933" y="3971761"/>
              <a:ext cx="957148" cy="298260"/>
              <a:chOff x="-336206" y="2914099"/>
              <a:chExt cx="957148" cy="298260"/>
            </a:xfrm>
          </p:grpSpPr>
          <p:sp>
            <p:nvSpPr>
              <p:cNvPr id="1050014" name="Google Shape;208;p1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15" name="Google Shape;209;p1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16" name="Google Shape;210;p1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98" name="Google Shape;211;p14"/>
            <p:cNvGrpSpPr/>
            <p:nvPr/>
          </p:nvGrpSpPr>
          <p:grpSpPr>
            <a:xfrm flipH="1">
              <a:off x="-110172" y="703840"/>
              <a:ext cx="957181" cy="296392"/>
              <a:chOff x="7707428" y="2428915"/>
              <a:chExt cx="957181" cy="296392"/>
            </a:xfrm>
          </p:grpSpPr>
          <p:sp>
            <p:nvSpPr>
              <p:cNvPr id="1050017" name="Google Shape;212;p1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18" name="Google Shape;213;p1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19" name="Google Shape;214;p1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60" name="Google Shape;215;p14"/>
            <p:cNvPicPr preferRelativeResize="0">
              <a:picLocks/>
            </p:cNvPicPr>
            <p:nvPr/>
          </p:nvPicPr>
          <p:blipFill>
            <a:blip xmlns:r="http://schemas.openxmlformats.org/officeDocument/2006/relationships" r:embed="rId3">
              <a:alphaModFix/>
            </a:blip>
            <a:srcRect l="30075" t="29952" r="20661" b="16387"/>
            <a:stretch>
              <a:fillRect/>
            </a:stretch>
          </p:blipFill>
          <p:spPr>
            <a:xfrm flipH="1">
              <a:off x="909313" y="4206200"/>
              <a:ext cx="365700" cy="402300"/>
            </a:xfrm>
            <a:prstGeom prst="ellipse"/>
            <a:noFill/>
            <a:ln>
              <a:noFill/>
            </a:ln>
          </p:spPr>
        </p:pic>
      </p:grpSp>
      <p:sp>
        <p:nvSpPr>
          <p:cNvPr id="1050020" name="Google Shape;216;p14"/>
          <p:cNvSpPr txBox="1">
            <a:spLocks noGrp="1"/>
          </p:cNvSpPr>
          <p:nvPr>
            <p:ph type="title"/>
          </p:nvPr>
        </p:nvSpPr>
        <p:spPr>
          <a:xfrm>
            <a:off x="972125" y="3115325"/>
            <a:ext cx="4563900" cy="531900"/>
          </a:xfrm>
          <a:prstGeom prst="rect"/>
        </p:spPr>
        <p:txBody>
          <a:bodyPr anchor="ctr" anchorCtr="0" bIns="91425" lIns="91425" rIns="91425" spcFirstLastPara="1" tIns="91425" wrap="square">
            <a:noAutofit/>
          </a:bodyPr>
          <a:lstStyle>
            <a:lvl1pPr algn="l" lvl="0" rtl="0">
              <a:spcBef>
                <a:spcPct val="0"/>
              </a:spcBef>
              <a:spcAft>
                <a:spcPct val="0"/>
              </a:spcAft>
              <a:buSzPts val="3000"/>
              <a:buNone/>
              <a:defRPr sz="3000"/>
            </a:lvl1pPr>
            <a:lvl2pPr algn="ctr" lvl="1" rtl="0">
              <a:spcBef>
                <a:spcPct val="0"/>
              </a:spcBef>
              <a:spcAft>
                <a:spcPct val="0"/>
              </a:spcAft>
              <a:buSzPts val="3000"/>
              <a:buNone/>
              <a:defRPr sz="3000"/>
            </a:lvl2pPr>
            <a:lvl3pPr algn="ctr" lvl="2" rtl="0">
              <a:spcBef>
                <a:spcPct val="0"/>
              </a:spcBef>
              <a:spcAft>
                <a:spcPct val="0"/>
              </a:spcAft>
              <a:buSzPts val="3000"/>
              <a:buNone/>
              <a:defRPr sz="3000"/>
            </a:lvl3pPr>
            <a:lvl4pPr algn="ctr" lvl="3" rtl="0">
              <a:spcBef>
                <a:spcPct val="0"/>
              </a:spcBef>
              <a:spcAft>
                <a:spcPct val="0"/>
              </a:spcAft>
              <a:buSzPts val="3000"/>
              <a:buNone/>
              <a:defRPr sz="3000"/>
            </a:lvl4pPr>
            <a:lvl5pPr algn="ctr" lvl="4" rtl="0">
              <a:spcBef>
                <a:spcPct val="0"/>
              </a:spcBef>
              <a:spcAft>
                <a:spcPct val="0"/>
              </a:spcAft>
              <a:buSzPts val="3000"/>
              <a:buNone/>
              <a:defRPr sz="3000"/>
            </a:lvl5pPr>
            <a:lvl6pPr algn="ctr" lvl="5" rtl="0">
              <a:spcBef>
                <a:spcPct val="0"/>
              </a:spcBef>
              <a:spcAft>
                <a:spcPct val="0"/>
              </a:spcAft>
              <a:buSzPts val="3000"/>
              <a:buNone/>
              <a:defRPr sz="3000"/>
            </a:lvl6pPr>
            <a:lvl7pPr algn="ctr" lvl="6" rtl="0">
              <a:spcBef>
                <a:spcPct val="0"/>
              </a:spcBef>
              <a:spcAft>
                <a:spcPct val="0"/>
              </a:spcAft>
              <a:buSzPts val="3000"/>
              <a:buNone/>
              <a:defRPr sz="3000"/>
            </a:lvl7pPr>
            <a:lvl8pPr algn="ctr" lvl="7" rtl="0">
              <a:spcBef>
                <a:spcPct val="0"/>
              </a:spcBef>
              <a:spcAft>
                <a:spcPct val="0"/>
              </a:spcAft>
              <a:buSzPts val="3000"/>
              <a:buNone/>
              <a:defRPr sz="3000"/>
            </a:lvl8pPr>
            <a:lvl9pPr algn="ctr" lvl="8" rtl="0">
              <a:spcBef>
                <a:spcPct val="0"/>
              </a:spcBef>
              <a:spcAft>
                <a:spcPct val="0"/>
              </a:spcAft>
              <a:buSzPts val="3000"/>
              <a:buNone/>
              <a:defRPr sz="3000"/>
            </a:lvl9pPr>
          </a:lstStyle>
          <a:p/>
        </p:txBody>
      </p:sp>
      <p:sp>
        <p:nvSpPr>
          <p:cNvPr id="1050021" name="Google Shape;217;p14"/>
          <p:cNvSpPr txBox="1">
            <a:spLocks noGrp="1"/>
          </p:cNvSpPr>
          <p:nvPr>
            <p:ph type="subTitle" idx="1"/>
          </p:nvPr>
        </p:nvSpPr>
        <p:spPr>
          <a:xfrm>
            <a:off x="972125" y="1375025"/>
            <a:ext cx="6227700" cy="1740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2500"/>
              <a:buNone/>
              <a:defRPr sz="2500"/>
            </a:lvl1pPr>
            <a:lvl2pPr algn="ctr" lvl="1" rtl="0">
              <a:lnSpc>
                <a:spcPct val="100000"/>
              </a:lnSpc>
              <a:spcBef>
                <a:spcPct val="0"/>
              </a:spcBef>
              <a:spcAft>
                <a:spcPct val="0"/>
              </a:spcAft>
              <a:buSzPts val="2500"/>
              <a:buNone/>
              <a:defRPr sz="2500"/>
            </a:lvl2pPr>
            <a:lvl3pPr algn="ctr" lvl="2" rtl="0">
              <a:lnSpc>
                <a:spcPct val="100000"/>
              </a:lnSpc>
              <a:spcBef>
                <a:spcPct val="0"/>
              </a:spcBef>
              <a:spcAft>
                <a:spcPct val="0"/>
              </a:spcAft>
              <a:buSzPts val="2500"/>
              <a:buNone/>
              <a:defRPr sz="2500"/>
            </a:lvl3pPr>
            <a:lvl4pPr algn="ctr" lvl="3" rtl="0">
              <a:lnSpc>
                <a:spcPct val="100000"/>
              </a:lnSpc>
              <a:spcBef>
                <a:spcPct val="0"/>
              </a:spcBef>
              <a:spcAft>
                <a:spcPct val="0"/>
              </a:spcAft>
              <a:buSzPts val="2500"/>
              <a:buNone/>
              <a:defRPr sz="2500"/>
            </a:lvl4pPr>
            <a:lvl5pPr algn="ctr" lvl="4" rtl="0">
              <a:lnSpc>
                <a:spcPct val="100000"/>
              </a:lnSpc>
              <a:spcBef>
                <a:spcPct val="0"/>
              </a:spcBef>
              <a:spcAft>
                <a:spcPct val="0"/>
              </a:spcAft>
              <a:buSzPts val="2500"/>
              <a:buNone/>
              <a:defRPr sz="2500"/>
            </a:lvl5pPr>
            <a:lvl6pPr algn="ctr" lvl="5" rtl="0">
              <a:lnSpc>
                <a:spcPct val="100000"/>
              </a:lnSpc>
              <a:spcBef>
                <a:spcPct val="0"/>
              </a:spcBef>
              <a:spcAft>
                <a:spcPct val="0"/>
              </a:spcAft>
              <a:buSzPts val="2500"/>
              <a:buNone/>
              <a:defRPr sz="2500"/>
            </a:lvl6pPr>
            <a:lvl7pPr algn="ctr" lvl="6" rtl="0">
              <a:lnSpc>
                <a:spcPct val="100000"/>
              </a:lnSpc>
              <a:spcBef>
                <a:spcPct val="0"/>
              </a:spcBef>
              <a:spcAft>
                <a:spcPct val="0"/>
              </a:spcAft>
              <a:buSzPts val="2500"/>
              <a:buNone/>
              <a:defRPr sz="2500"/>
            </a:lvl7pPr>
            <a:lvl8pPr algn="ctr" lvl="7" rtl="0">
              <a:lnSpc>
                <a:spcPct val="100000"/>
              </a:lnSpc>
              <a:spcBef>
                <a:spcPct val="0"/>
              </a:spcBef>
              <a:spcAft>
                <a:spcPct val="0"/>
              </a:spcAft>
              <a:buSzPts val="2500"/>
              <a:buNone/>
              <a:defRPr sz="2500"/>
            </a:lvl8pPr>
            <a:lvl9pPr algn="ctr" lvl="8" rtl="0">
              <a:lnSpc>
                <a:spcPct val="100000"/>
              </a:lnSpc>
              <a:spcBef>
                <a:spcPct val="0"/>
              </a:spcBef>
              <a:spcAft>
                <a:spcPct val="0"/>
              </a:spcAft>
              <a:buSzPts val="2500"/>
              <a:buNone/>
              <a:defRPr sz="2500"/>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615" name="Shape 218"/>
        <p:cNvGrpSpPr/>
        <p:nvPr/>
      </p:nvGrpSpPr>
      <p:grpSpPr>
        <a:xfrm>
          <a:off x="0" y="0"/>
          <a:ext cx="0" cy="0"/>
          <a:chOff x="0" y="0"/>
          <a:chExt cx="0" cy="0"/>
        </a:xfrm>
      </p:grpSpPr>
      <p:sp>
        <p:nvSpPr>
          <p:cNvPr id="1049782" name="Google Shape;219;p15"/>
          <p:cNvSpPr txBox="1">
            <a:spLocks noGrp="1"/>
          </p:cNvSpPr>
          <p:nvPr>
            <p:ph type="title"/>
          </p:nvPr>
        </p:nvSpPr>
        <p:spPr>
          <a:xfrm>
            <a:off x="1274075" y="453027"/>
            <a:ext cx="6595800" cy="967500"/>
          </a:xfrm>
          <a:prstGeom prst="rect"/>
        </p:spPr>
        <p:txBody>
          <a:bodyPr anchor="t" anchorCtr="0" bIns="91425" lIns="91425" rIns="91425" spcFirstLastPara="1" tIns="91425" wrap="square">
            <a:noAutofit/>
          </a:bodyPr>
          <a:lstStyle>
            <a:lvl1pPr lvl="0" rtl="0">
              <a:lnSpc>
                <a:spcPct val="80000"/>
              </a:lnSpc>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pic>
        <p:nvPicPr>
          <p:cNvPr id="2097650" name="Google Shape;220;p15"/>
          <p:cNvPicPr preferRelativeResize="0">
            <a:picLocks/>
          </p:cNvPicPr>
          <p:nvPr/>
        </p:nvPicPr>
        <p:blipFill>
          <a:blip xmlns:r="http://schemas.openxmlformats.org/officeDocument/2006/relationships" r:embed="rId1">
            <a:alphaModFix/>
          </a:blip>
          <a:srcRect l="4739" t="8663" r="4467" b="7139"/>
          <a:stretch>
            <a:fillRect/>
          </a:stretch>
        </p:blipFill>
        <p:spPr>
          <a:xfrm>
            <a:off x="-1179162" y="1292163"/>
            <a:ext cx="2231100" cy="2010000"/>
          </a:xfrm>
          <a:prstGeom prst="ellipse"/>
          <a:noFill/>
          <a:ln>
            <a:noFill/>
          </a:ln>
        </p:spPr>
      </p:pic>
      <p:sp>
        <p:nvSpPr>
          <p:cNvPr id="1049783" name="Google Shape;221;p15"/>
          <p:cNvSpPr/>
          <p:nvPr/>
        </p:nvSpPr>
        <p:spPr>
          <a:xfrm>
            <a:off x="8832695" y="28652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84" name="Google Shape;222;p15"/>
          <p:cNvSpPr/>
          <p:nvPr/>
        </p:nvSpPr>
        <p:spPr>
          <a:xfrm>
            <a:off x="6505649" y="4809649"/>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16" name="Google Shape;223;p15"/>
          <p:cNvGrpSpPr/>
          <p:nvPr/>
        </p:nvGrpSpPr>
        <p:grpSpPr>
          <a:xfrm>
            <a:off x="-542168" y="3858311"/>
            <a:ext cx="957148" cy="298260"/>
            <a:chOff x="-336206" y="2914099"/>
            <a:chExt cx="957148" cy="298260"/>
          </a:xfrm>
        </p:grpSpPr>
        <p:sp>
          <p:nvSpPr>
            <p:cNvPr id="1049785" name="Google Shape;224;p1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86" name="Google Shape;225;p1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87" name="Google Shape;226;p1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17" name="Google Shape;227;p15"/>
          <p:cNvGrpSpPr/>
          <p:nvPr/>
        </p:nvGrpSpPr>
        <p:grpSpPr>
          <a:xfrm>
            <a:off x="8660428" y="1420515"/>
            <a:ext cx="957181" cy="296392"/>
            <a:chOff x="7707428" y="2428915"/>
            <a:chExt cx="957181" cy="296392"/>
          </a:xfrm>
        </p:grpSpPr>
        <p:sp>
          <p:nvSpPr>
            <p:cNvPr id="1049788" name="Google Shape;228;p1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89" name="Google Shape;229;p1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90" name="Google Shape;230;p1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51" name="Google Shape;231;p15"/>
          <p:cNvPicPr preferRelativeResize="0">
            <a:picLocks/>
          </p:cNvPicPr>
          <p:nvPr/>
        </p:nvPicPr>
        <p:blipFill>
          <a:blip xmlns:r="http://schemas.openxmlformats.org/officeDocument/2006/relationships" r:embed="rId2">
            <a:alphaModFix/>
          </a:blip>
          <a:stretch>
            <a:fillRect/>
          </a:stretch>
        </p:blipFill>
        <p:spPr>
          <a:xfrm>
            <a:off x="7859816" y="-1343913"/>
            <a:ext cx="2558400" cy="2636100"/>
          </a:xfrm>
          <a:prstGeom prst="ellipse"/>
          <a:noFill/>
          <a:ln>
            <a:noFill/>
          </a:ln>
        </p:spPr>
      </p:pic>
      <p:pic>
        <p:nvPicPr>
          <p:cNvPr id="2097652" name="Google Shape;232;p15"/>
          <p:cNvPicPr preferRelativeResize="0">
            <a:picLocks/>
          </p:cNvPicPr>
          <p:nvPr/>
        </p:nvPicPr>
        <p:blipFill>
          <a:blip xmlns:r="http://schemas.openxmlformats.org/officeDocument/2006/relationships" r:embed="rId3">
            <a:alphaModFix/>
          </a:blip>
          <a:srcRect l="5946" r="2141" b="10825"/>
          <a:stretch>
            <a:fillRect/>
          </a:stretch>
        </p:blipFill>
        <p:spPr>
          <a:xfrm>
            <a:off x="-1146650" y="-1444750"/>
            <a:ext cx="3177300" cy="2516675"/>
          </a:xfrm>
          <a:prstGeom prst="rect"/>
          <a:noFill/>
          <a:ln>
            <a:noFill/>
          </a:ln>
        </p:spPr>
      </p:pic>
      <p:pic>
        <p:nvPicPr>
          <p:cNvPr id="2097653" name="Google Shape;233;p15"/>
          <p:cNvPicPr preferRelativeResize="0">
            <a:picLocks/>
          </p:cNvPicPr>
          <p:nvPr/>
        </p:nvPicPr>
        <p:blipFill>
          <a:blip xmlns:r="http://schemas.openxmlformats.org/officeDocument/2006/relationships" r:embed="rId4">
            <a:alphaModFix/>
          </a:blip>
          <a:stretch>
            <a:fillRect/>
          </a:stretch>
        </p:blipFill>
        <p:spPr>
          <a:xfrm>
            <a:off x="5560599" y="-856174"/>
            <a:ext cx="1402205" cy="1200100"/>
          </a:xfrm>
          <a:prstGeom prst="rect"/>
          <a:noFill/>
          <a:ln>
            <a:noFill/>
          </a:ln>
        </p:spPr>
      </p:pic>
      <p:pic>
        <p:nvPicPr>
          <p:cNvPr id="2097654" name="Google Shape;234;p15"/>
          <p:cNvPicPr preferRelativeResize="0">
            <a:picLocks/>
          </p:cNvPicPr>
          <p:nvPr/>
        </p:nvPicPr>
        <p:blipFill>
          <a:blip xmlns:r="http://schemas.openxmlformats.org/officeDocument/2006/relationships" r:embed="rId5">
            <a:alphaModFix/>
          </a:blip>
          <a:srcRect l="6768" t="5604" b="3700"/>
          <a:stretch>
            <a:fillRect/>
          </a:stretch>
        </p:blipFill>
        <p:spPr>
          <a:xfrm>
            <a:off x="7858721" y="3342800"/>
            <a:ext cx="3000704" cy="2636100"/>
          </a:xfrm>
          <a:prstGeom prst="rect"/>
          <a:noFill/>
          <a:ln>
            <a:noFill/>
          </a:ln>
        </p:spPr>
      </p:pic>
      <p:pic>
        <p:nvPicPr>
          <p:cNvPr id="2097655" name="Google Shape;235;p15"/>
          <p:cNvPicPr preferRelativeResize="0">
            <a:picLocks/>
          </p:cNvPicPr>
          <p:nvPr/>
        </p:nvPicPr>
        <p:blipFill>
          <a:blip xmlns:r="http://schemas.openxmlformats.org/officeDocument/2006/relationships" r:embed="rId6">
            <a:alphaModFix/>
          </a:blip>
          <a:stretch>
            <a:fillRect/>
          </a:stretch>
        </p:blipFill>
        <p:spPr>
          <a:xfrm>
            <a:off x="2684426" y="4809648"/>
            <a:ext cx="1393958" cy="1200100"/>
          </a:xfrm>
          <a:prstGeom prst="rect"/>
          <a:noFill/>
          <a:ln>
            <a:noFill/>
          </a:ln>
        </p:spPr>
      </p:pic>
      <p:pic>
        <p:nvPicPr>
          <p:cNvPr id="2097656" name="Google Shape;236;p15"/>
          <p:cNvPicPr preferRelativeResize="0">
            <a:picLocks/>
          </p:cNvPicPr>
          <p:nvPr/>
        </p:nvPicPr>
        <p:blipFill>
          <a:blip xmlns:r="http://schemas.openxmlformats.org/officeDocument/2006/relationships" r:embed="rId7">
            <a:alphaModFix/>
          </a:blip>
          <a:srcRect l="30075" t="29952" r="20661" b="16387"/>
          <a:stretch>
            <a:fillRect/>
          </a:stretch>
        </p:blipFill>
        <p:spPr>
          <a:xfrm>
            <a:off x="1508900" y="4709950"/>
            <a:ext cx="365700" cy="402300"/>
          </a:xfrm>
          <a:prstGeom prst="ellipse"/>
          <a:noFill/>
          <a:ln>
            <a:noFill/>
          </a:ln>
        </p:spPr>
      </p:pic>
      <p:pic>
        <p:nvPicPr>
          <p:cNvPr id="2097657" name="Google Shape;237;p15"/>
          <p:cNvPicPr preferRelativeResize="0">
            <a:picLocks/>
          </p:cNvPicPr>
          <p:nvPr/>
        </p:nvPicPr>
        <p:blipFill>
          <a:blip xmlns:r="http://schemas.openxmlformats.org/officeDocument/2006/relationships" r:embed="rId1">
            <a:alphaModFix/>
          </a:blip>
          <a:srcRect l="4739" t="8663" r="4467" b="7139"/>
          <a:stretch>
            <a:fillRect/>
          </a:stretch>
        </p:blipFill>
        <p:spPr>
          <a:xfrm>
            <a:off x="-1030612" y="4600263"/>
            <a:ext cx="2231100" cy="2010000"/>
          </a:xfrm>
          <a:prstGeom prst="ellipse"/>
          <a:noFill/>
          <a:ln>
            <a:noFill/>
          </a:ln>
        </p:spPr>
      </p:pic>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644" name="Shape 238"/>
        <p:cNvGrpSpPr/>
        <p:nvPr/>
      </p:nvGrpSpPr>
      <p:grpSpPr>
        <a:xfrm>
          <a:off x="0" y="0"/>
          <a:ext cx="0" cy="0"/>
          <a:chOff x="0" y="0"/>
          <a:chExt cx="0" cy="0"/>
        </a:xfrm>
      </p:grpSpPr>
      <p:sp>
        <p:nvSpPr>
          <p:cNvPr id="1049878" name="Google Shape;239;p16"/>
          <p:cNvSpPr txBox="1">
            <a:spLocks noGrp="1"/>
          </p:cNvSpPr>
          <p:nvPr>
            <p:ph type="title"/>
          </p:nvPr>
        </p:nvSpPr>
        <p:spPr>
          <a:xfrm>
            <a:off x="1274075" y="376835"/>
            <a:ext cx="6595800" cy="1172100"/>
          </a:xfrm>
          <a:prstGeom prst="rect"/>
        </p:spPr>
        <p:txBody>
          <a:bodyPr anchor="t"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645" name="Google Shape;240;p16"/>
          <p:cNvGrpSpPr/>
          <p:nvPr/>
        </p:nvGrpSpPr>
        <p:grpSpPr>
          <a:xfrm>
            <a:off x="-187195" y="189425"/>
            <a:ext cx="9751959" cy="5481774"/>
            <a:chOff x="-187195" y="189425"/>
            <a:chExt cx="9751959" cy="5481774"/>
          </a:xfrm>
        </p:grpSpPr>
        <p:pic>
          <p:nvPicPr>
            <p:cNvPr id="2097694" name="Google Shape;241;p16"/>
            <p:cNvPicPr preferRelativeResize="0">
              <a:picLocks/>
            </p:cNvPicPr>
            <p:nvPr/>
          </p:nvPicPr>
          <p:blipFill>
            <a:blip xmlns:r="http://schemas.openxmlformats.org/officeDocument/2006/relationships" r:embed="rId1">
              <a:alphaModFix/>
            </a:blip>
            <a:srcRect l="4739" t="8663" r="4467" b="7139"/>
            <a:stretch>
              <a:fillRect/>
            </a:stretch>
          </p:blipFill>
          <p:spPr>
            <a:xfrm flipH="1">
              <a:off x="223525" y="4357500"/>
              <a:ext cx="1458000" cy="1313700"/>
            </a:xfrm>
            <a:prstGeom prst="ellipse"/>
            <a:noFill/>
            <a:ln>
              <a:noFill/>
            </a:ln>
          </p:spPr>
        </p:pic>
        <p:grpSp>
          <p:nvGrpSpPr>
            <p:cNvPr id="646" name="Google Shape;242;p16"/>
            <p:cNvGrpSpPr/>
            <p:nvPr/>
          </p:nvGrpSpPr>
          <p:grpSpPr>
            <a:xfrm flipH="1">
              <a:off x="7930605" y="4064551"/>
              <a:ext cx="1269083" cy="395433"/>
              <a:chOff x="-336206" y="2914099"/>
              <a:chExt cx="957148" cy="298260"/>
            </a:xfrm>
          </p:grpSpPr>
          <p:sp>
            <p:nvSpPr>
              <p:cNvPr id="1049879" name="Google Shape;243;p1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80" name="Google Shape;244;p1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81" name="Google Shape;245;p1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95" name="Google Shape;246;p16"/>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622275" y="195104"/>
              <a:ext cx="309000" cy="339900"/>
            </a:xfrm>
            <a:prstGeom prst="ellipse"/>
            <a:noFill/>
            <a:ln>
              <a:noFill/>
            </a:ln>
          </p:spPr>
        </p:pic>
        <p:grpSp>
          <p:nvGrpSpPr>
            <p:cNvPr id="647" name="Google Shape;247;p16"/>
            <p:cNvGrpSpPr/>
            <p:nvPr/>
          </p:nvGrpSpPr>
          <p:grpSpPr>
            <a:xfrm flipH="1">
              <a:off x="-187195" y="1095789"/>
              <a:ext cx="1269083" cy="395433"/>
              <a:chOff x="-336206" y="2914099"/>
              <a:chExt cx="957148" cy="298260"/>
            </a:xfrm>
          </p:grpSpPr>
          <p:sp>
            <p:nvSpPr>
              <p:cNvPr id="1049882" name="Google Shape;248;p1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83" name="Google Shape;249;p1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84" name="Google Shape;250;p1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96" name="Google Shape;251;p16"/>
            <p:cNvPicPr preferRelativeResize="0">
              <a:picLocks/>
            </p:cNvPicPr>
            <p:nvPr/>
          </p:nvPicPr>
          <p:blipFill>
            <a:blip xmlns:r="http://schemas.openxmlformats.org/officeDocument/2006/relationships" r:embed="rId3">
              <a:alphaModFix/>
            </a:blip>
            <a:stretch>
              <a:fillRect/>
            </a:stretch>
          </p:blipFill>
          <p:spPr>
            <a:xfrm>
              <a:off x="8177697" y="189425"/>
              <a:ext cx="719328" cy="828299"/>
            </a:xfrm>
            <a:prstGeom prst="rect"/>
            <a:noFill/>
            <a:ln>
              <a:noFill/>
            </a:ln>
          </p:spPr>
        </p:pic>
        <p:pic>
          <p:nvPicPr>
            <p:cNvPr id="2097697" name="Google Shape;252;p16"/>
            <p:cNvPicPr preferRelativeResize="0">
              <a:picLocks/>
            </p:cNvPicPr>
            <p:nvPr/>
          </p:nvPicPr>
          <p:blipFill>
            <a:blip xmlns:r="http://schemas.openxmlformats.org/officeDocument/2006/relationships" r:embed="rId3">
              <a:alphaModFix/>
            </a:blip>
            <a:stretch>
              <a:fillRect/>
            </a:stretch>
          </p:blipFill>
          <p:spPr>
            <a:xfrm>
              <a:off x="6451325" y="4291124"/>
              <a:ext cx="533051" cy="613800"/>
            </a:xfrm>
            <a:prstGeom prst="rect"/>
            <a:noFill/>
            <a:ln>
              <a:noFill/>
            </a:ln>
          </p:spPr>
        </p:pic>
        <p:pic>
          <p:nvPicPr>
            <p:cNvPr id="2097698" name="Google Shape;253;p16"/>
            <p:cNvPicPr preferRelativeResize="0">
              <a:picLocks/>
            </p:cNvPicPr>
            <p:nvPr/>
          </p:nvPicPr>
          <p:blipFill>
            <a:blip xmlns:r="http://schemas.openxmlformats.org/officeDocument/2006/relationships" r:embed="rId4">
              <a:alphaModFix/>
            </a:blip>
            <a:stretch>
              <a:fillRect/>
            </a:stretch>
          </p:blipFill>
          <p:spPr>
            <a:xfrm>
              <a:off x="8614437" y="909703"/>
              <a:ext cx="950327" cy="818168"/>
            </a:xfrm>
            <a:prstGeom prst="rect"/>
            <a:noFill/>
            <a:ln>
              <a:noFill/>
            </a:ln>
          </p:spPr>
        </p:pic>
        <p:sp>
          <p:nvSpPr>
            <p:cNvPr id="1049885" name="Google Shape;254;p16"/>
            <p:cNvSpPr/>
            <p:nvPr/>
          </p:nvSpPr>
          <p:spPr>
            <a:xfrm flipH="1">
              <a:off x="7996850" y="1366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99" name="Google Shape;255;p16"/>
            <p:cNvPicPr preferRelativeResize="0">
              <a:picLocks/>
            </p:cNvPicPr>
            <p:nvPr/>
          </p:nvPicPr>
          <p:blipFill>
            <a:blip xmlns:r="http://schemas.openxmlformats.org/officeDocument/2006/relationships" r:embed="rId4">
              <a:alphaModFix/>
            </a:blip>
            <a:stretch>
              <a:fillRect/>
            </a:stretch>
          </p:blipFill>
          <p:spPr>
            <a:xfrm>
              <a:off x="2660074" y="4764380"/>
              <a:ext cx="681900" cy="587044"/>
            </a:xfrm>
            <a:prstGeom prst="rect"/>
            <a:noFill/>
            <a:ln>
              <a:noFill/>
            </a:ln>
          </p:spPr>
        </p:pic>
        <p:sp>
          <p:nvSpPr>
            <p:cNvPr id="1049886" name="Google Shape;256;p16"/>
            <p:cNvSpPr/>
            <p:nvPr/>
          </p:nvSpPr>
          <p:spPr>
            <a:xfrm flipH="1">
              <a:off x="223529" y="3001625"/>
              <a:ext cx="160116" cy="16030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only 3">
  <p:cSld name="TITLE_ONLY_2">
    <p:spTree>
      <p:nvGrpSpPr>
        <p:cNvPr id="658" name="Shape 257"/>
        <p:cNvGrpSpPr/>
        <p:nvPr/>
      </p:nvGrpSpPr>
      <p:grpSpPr>
        <a:xfrm>
          <a:off x="0" y="0"/>
          <a:ext cx="0" cy="0"/>
          <a:chOff x="0" y="0"/>
          <a:chExt cx="0" cy="0"/>
        </a:xfrm>
      </p:grpSpPr>
      <p:grpSp>
        <p:nvGrpSpPr>
          <p:cNvPr id="659" name="Google Shape;258;p17"/>
          <p:cNvGrpSpPr/>
          <p:nvPr/>
        </p:nvGrpSpPr>
        <p:grpSpPr>
          <a:xfrm>
            <a:off x="-860295" y="-11"/>
            <a:ext cx="10743808" cy="5778733"/>
            <a:chOff x="-860295" y="-11"/>
            <a:chExt cx="10743808" cy="5778733"/>
          </a:xfrm>
        </p:grpSpPr>
        <p:pic>
          <p:nvPicPr>
            <p:cNvPr id="2097713" name="Google Shape;259;p17"/>
            <p:cNvPicPr preferRelativeResize="0">
              <a:picLocks/>
            </p:cNvPicPr>
            <p:nvPr/>
          </p:nvPicPr>
          <p:blipFill>
            <a:blip xmlns:r="http://schemas.openxmlformats.org/officeDocument/2006/relationships" r:embed="rId1">
              <a:alphaModFix/>
            </a:blip>
            <a:stretch>
              <a:fillRect/>
            </a:stretch>
          </p:blipFill>
          <p:spPr>
            <a:xfrm>
              <a:off x="540939" y="-11"/>
              <a:ext cx="878778" cy="909709"/>
            </a:xfrm>
            <a:prstGeom prst="rect"/>
            <a:noFill/>
            <a:ln>
              <a:noFill/>
            </a:ln>
          </p:spPr>
        </p:pic>
        <p:grpSp>
          <p:nvGrpSpPr>
            <p:cNvPr id="660" name="Google Shape;260;p17"/>
            <p:cNvGrpSpPr/>
            <p:nvPr/>
          </p:nvGrpSpPr>
          <p:grpSpPr>
            <a:xfrm flipH="1">
              <a:off x="8614430" y="3906589"/>
              <a:ext cx="1269083" cy="395433"/>
              <a:chOff x="-336206" y="2914099"/>
              <a:chExt cx="957148" cy="298260"/>
            </a:xfrm>
          </p:grpSpPr>
          <p:sp>
            <p:nvSpPr>
              <p:cNvPr id="1049923" name="Google Shape;261;p1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24" name="Google Shape;262;p1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25" name="Google Shape;263;p1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926" name="Google Shape;264;p17"/>
            <p:cNvSpPr/>
            <p:nvPr/>
          </p:nvSpPr>
          <p:spPr>
            <a:xfrm flipH="1">
              <a:off x="6626700" y="1031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714" name="Google Shape;265;p17"/>
            <p:cNvPicPr preferRelativeResize="0">
              <a:picLocks/>
            </p:cNvPicPr>
            <p:nvPr/>
          </p:nvPicPr>
          <p:blipFill>
            <a:blip xmlns:r="http://schemas.openxmlformats.org/officeDocument/2006/relationships" r:embed="rId2">
              <a:alphaModFix/>
            </a:blip>
            <a:stretch>
              <a:fillRect/>
            </a:stretch>
          </p:blipFill>
          <p:spPr>
            <a:xfrm>
              <a:off x="8177697" y="189425"/>
              <a:ext cx="719328" cy="828299"/>
            </a:xfrm>
            <a:prstGeom prst="rect"/>
            <a:noFill/>
            <a:ln>
              <a:noFill/>
            </a:ln>
          </p:spPr>
        </p:pic>
        <p:grpSp>
          <p:nvGrpSpPr>
            <p:cNvPr id="661" name="Google Shape;266;p17"/>
            <p:cNvGrpSpPr/>
            <p:nvPr/>
          </p:nvGrpSpPr>
          <p:grpSpPr>
            <a:xfrm flipH="1">
              <a:off x="-860295" y="795239"/>
              <a:ext cx="1269083" cy="395433"/>
              <a:chOff x="-336206" y="2914099"/>
              <a:chExt cx="957148" cy="298260"/>
            </a:xfrm>
          </p:grpSpPr>
          <p:sp>
            <p:nvSpPr>
              <p:cNvPr id="1049927" name="Google Shape;267;p1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28" name="Google Shape;268;p1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29" name="Google Shape;269;p1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15" name="Google Shape;270;p17"/>
            <p:cNvPicPr preferRelativeResize="0">
              <a:picLocks/>
            </p:cNvPicPr>
            <p:nvPr/>
          </p:nvPicPr>
          <p:blipFill>
            <a:blip xmlns:r="http://schemas.openxmlformats.org/officeDocument/2006/relationships" r:embed="rId2">
              <a:alphaModFix/>
            </a:blip>
            <a:stretch>
              <a:fillRect/>
            </a:stretch>
          </p:blipFill>
          <p:spPr>
            <a:xfrm>
              <a:off x="333376" y="4608498"/>
              <a:ext cx="1016275" cy="1170224"/>
            </a:xfrm>
            <a:prstGeom prst="rect"/>
            <a:noFill/>
            <a:ln>
              <a:noFill/>
            </a:ln>
          </p:spPr>
        </p:pic>
        <p:pic>
          <p:nvPicPr>
            <p:cNvPr id="2097716" name="Google Shape;271;p17"/>
            <p:cNvPicPr preferRelativeResize="0">
              <a:picLocks/>
            </p:cNvPicPr>
            <p:nvPr/>
          </p:nvPicPr>
          <p:blipFill>
            <a:blip xmlns:r="http://schemas.openxmlformats.org/officeDocument/2006/relationships" r:embed="rId3">
              <a:alphaModFix/>
            </a:blip>
            <a:stretch>
              <a:fillRect/>
            </a:stretch>
          </p:blipFill>
          <p:spPr>
            <a:xfrm>
              <a:off x="-616963" y="3358478"/>
              <a:ext cx="950327" cy="818168"/>
            </a:xfrm>
            <a:prstGeom prst="rect"/>
            <a:noFill/>
            <a:ln>
              <a:noFill/>
            </a:ln>
          </p:spPr>
        </p:pic>
        <p:pic>
          <p:nvPicPr>
            <p:cNvPr id="2097717" name="Google Shape;272;p17"/>
            <p:cNvPicPr preferRelativeResize="0">
              <a:picLocks/>
            </p:cNvPicPr>
            <p:nvPr/>
          </p:nvPicPr>
          <p:blipFill>
            <a:blip xmlns:r="http://schemas.openxmlformats.org/officeDocument/2006/relationships" r:embed="rId3">
              <a:alphaModFix/>
            </a:blip>
            <a:stretch>
              <a:fillRect/>
            </a:stretch>
          </p:blipFill>
          <p:spPr>
            <a:xfrm>
              <a:off x="8773812" y="1860603"/>
              <a:ext cx="950327" cy="818168"/>
            </a:xfrm>
            <a:prstGeom prst="rect"/>
            <a:noFill/>
            <a:ln>
              <a:noFill/>
            </a:ln>
          </p:spPr>
        </p:pic>
      </p:grpSp>
      <p:sp>
        <p:nvSpPr>
          <p:cNvPr id="1049930" name="Google Shape;273;p17"/>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only 4">
  <p:cSld name="TITLE_ONLY_2_1">
    <p:spTree>
      <p:nvGrpSpPr>
        <p:cNvPr id="684" name="Shape 274"/>
        <p:cNvGrpSpPr/>
        <p:nvPr/>
      </p:nvGrpSpPr>
      <p:grpSpPr>
        <a:xfrm>
          <a:off x="0" y="0"/>
          <a:ext cx="0" cy="0"/>
          <a:chOff x="0" y="0"/>
          <a:chExt cx="0" cy="0"/>
        </a:xfrm>
      </p:grpSpPr>
      <p:sp>
        <p:nvSpPr>
          <p:cNvPr id="1049985" name="Google Shape;275;p18"/>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685" name="Google Shape;276;p18"/>
          <p:cNvGrpSpPr/>
          <p:nvPr/>
        </p:nvGrpSpPr>
        <p:grpSpPr>
          <a:xfrm>
            <a:off x="-400913" y="-359174"/>
            <a:ext cx="10198826" cy="6271599"/>
            <a:chOff x="-400913" y="-359174"/>
            <a:chExt cx="10198826" cy="6271599"/>
          </a:xfrm>
        </p:grpSpPr>
        <p:pic>
          <p:nvPicPr>
            <p:cNvPr id="2097747" name="Google Shape;277;p18"/>
            <p:cNvPicPr preferRelativeResize="0">
              <a:picLocks/>
            </p:cNvPicPr>
            <p:nvPr/>
          </p:nvPicPr>
          <p:blipFill>
            <a:blip xmlns:r="http://schemas.openxmlformats.org/officeDocument/2006/relationships" r:embed="rId1">
              <a:alphaModFix/>
            </a:blip>
            <a:srcRect l="4739" t="8663" r="4467" b="7139"/>
            <a:stretch>
              <a:fillRect/>
            </a:stretch>
          </p:blipFill>
          <p:spPr>
            <a:xfrm flipH="1">
              <a:off x="3038825" y="4598725"/>
              <a:ext cx="1458000" cy="1313700"/>
            </a:xfrm>
            <a:prstGeom prst="ellipse"/>
            <a:noFill/>
            <a:ln>
              <a:noFill/>
            </a:ln>
          </p:spPr>
        </p:pic>
        <p:grpSp>
          <p:nvGrpSpPr>
            <p:cNvPr id="686" name="Google Shape;278;p18"/>
            <p:cNvGrpSpPr/>
            <p:nvPr/>
          </p:nvGrpSpPr>
          <p:grpSpPr>
            <a:xfrm flipH="1">
              <a:off x="8528830" y="4476576"/>
              <a:ext cx="1269083" cy="395433"/>
              <a:chOff x="-336206" y="2914099"/>
              <a:chExt cx="957148" cy="298260"/>
            </a:xfrm>
          </p:grpSpPr>
          <p:sp>
            <p:nvSpPr>
              <p:cNvPr id="1049986" name="Google Shape;279;p1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87" name="Google Shape;280;p1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88" name="Google Shape;281;p1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989" name="Google Shape;282;p18"/>
            <p:cNvSpPr/>
            <p:nvPr/>
          </p:nvSpPr>
          <p:spPr>
            <a:xfrm flipH="1">
              <a:off x="8557487" y="1087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748" name="Google Shape;283;p18"/>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406100" y="1150279"/>
              <a:ext cx="309000" cy="339900"/>
            </a:xfrm>
            <a:prstGeom prst="ellipse"/>
            <a:noFill/>
            <a:ln>
              <a:noFill/>
            </a:ln>
          </p:spPr>
        </p:pic>
        <p:pic>
          <p:nvPicPr>
            <p:cNvPr id="2097749" name="Google Shape;284;p18"/>
            <p:cNvPicPr preferRelativeResize="0">
              <a:picLocks/>
            </p:cNvPicPr>
            <p:nvPr/>
          </p:nvPicPr>
          <p:blipFill>
            <a:blip xmlns:r="http://schemas.openxmlformats.org/officeDocument/2006/relationships" r:embed="rId3">
              <a:alphaModFix/>
            </a:blip>
            <a:stretch>
              <a:fillRect/>
            </a:stretch>
          </p:blipFill>
          <p:spPr>
            <a:xfrm>
              <a:off x="7874904" y="-359174"/>
              <a:ext cx="847249" cy="975599"/>
            </a:xfrm>
            <a:prstGeom prst="rect"/>
            <a:noFill/>
            <a:ln>
              <a:noFill/>
            </a:ln>
          </p:spPr>
        </p:pic>
        <p:grpSp>
          <p:nvGrpSpPr>
            <p:cNvPr id="687" name="Google Shape;285;p18"/>
            <p:cNvGrpSpPr/>
            <p:nvPr/>
          </p:nvGrpSpPr>
          <p:grpSpPr>
            <a:xfrm flipH="1">
              <a:off x="-266070" y="337276"/>
              <a:ext cx="1269083" cy="395433"/>
              <a:chOff x="-336206" y="2914099"/>
              <a:chExt cx="957148" cy="298260"/>
            </a:xfrm>
          </p:grpSpPr>
          <p:sp>
            <p:nvSpPr>
              <p:cNvPr id="1049990" name="Google Shape;286;p1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91" name="Google Shape;287;p1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92" name="Google Shape;288;p1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50" name="Google Shape;289;p18"/>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2177700" y="4716004"/>
              <a:ext cx="309000" cy="339900"/>
            </a:xfrm>
            <a:prstGeom prst="ellipse"/>
            <a:noFill/>
            <a:ln>
              <a:noFill/>
            </a:ln>
          </p:spPr>
        </p:pic>
        <p:pic>
          <p:nvPicPr>
            <p:cNvPr id="2097751" name="Google Shape;290;p18"/>
            <p:cNvPicPr preferRelativeResize="0">
              <a:picLocks/>
            </p:cNvPicPr>
            <p:nvPr/>
          </p:nvPicPr>
          <p:blipFill>
            <a:blip xmlns:r="http://schemas.openxmlformats.org/officeDocument/2006/relationships" r:embed="rId4">
              <a:alphaModFix/>
            </a:blip>
            <a:stretch>
              <a:fillRect/>
            </a:stretch>
          </p:blipFill>
          <p:spPr>
            <a:xfrm>
              <a:off x="-400913" y="3565128"/>
              <a:ext cx="950327" cy="818168"/>
            </a:xfrm>
            <a:prstGeom prst="rect"/>
            <a:noFill/>
            <a:ln>
              <a:noFill/>
            </a:ln>
          </p:spPr>
        </p:pic>
        <p:pic>
          <p:nvPicPr>
            <p:cNvPr id="2097752" name="Google Shape;291;p18"/>
            <p:cNvPicPr preferRelativeResize="0">
              <a:picLocks/>
            </p:cNvPicPr>
            <p:nvPr/>
          </p:nvPicPr>
          <p:blipFill>
            <a:blip xmlns:r="http://schemas.openxmlformats.org/officeDocument/2006/relationships" r:embed="rId4">
              <a:alphaModFix/>
            </a:blip>
            <a:stretch>
              <a:fillRect/>
            </a:stretch>
          </p:blipFill>
          <p:spPr>
            <a:xfrm>
              <a:off x="6777174" y="4715580"/>
              <a:ext cx="681900" cy="587044"/>
            </a:xfrm>
            <a:prstGeom prst="rect"/>
            <a:noFill/>
            <a:ln>
              <a:noFill/>
            </a:ln>
          </p:spPr>
        </p:pic>
      </p:gr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only 5">
  <p:cSld name="TITLE_ONLY_2_1_1">
    <p:spTree>
      <p:nvGrpSpPr>
        <p:cNvPr id="605" name="Shape 292"/>
        <p:cNvGrpSpPr/>
        <p:nvPr/>
      </p:nvGrpSpPr>
      <p:grpSpPr>
        <a:xfrm>
          <a:off x="0" y="0"/>
          <a:ext cx="0" cy="0"/>
          <a:chOff x="0" y="0"/>
          <a:chExt cx="0" cy="0"/>
        </a:xfrm>
      </p:grpSpPr>
      <p:sp>
        <p:nvSpPr>
          <p:cNvPr id="1049757" name="Google Shape;293;p19"/>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606" name="Google Shape;294;p19"/>
          <p:cNvGrpSpPr/>
          <p:nvPr/>
        </p:nvGrpSpPr>
        <p:grpSpPr>
          <a:xfrm flipH="1">
            <a:off x="8528830" y="4476576"/>
            <a:ext cx="1269083" cy="395433"/>
            <a:chOff x="-336206" y="2914099"/>
            <a:chExt cx="957148" cy="298260"/>
          </a:xfrm>
        </p:grpSpPr>
        <p:sp>
          <p:nvSpPr>
            <p:cNvPr id="1049758" name="Google Shape;295;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59" name="Google Shape;296;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60" name="Google Shape;297;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761" name="Google Shape;298;p19"/>
          <p:cNvSpPr/>
          <p:nvPr/>
        </p:nvSpPr>
        <p:spPr>
          <a:xfrm flipH="1">
            <a:off x="8657387" y="13577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33" name="Google Shape;299;p19"/>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2411627" y="1287875"/>
            <a:ext cx="309000" cy="339900"/>
          </a:xfrm>
          <a:prstGeom prst="ellipse"/>
          <a:noFill/>
          <a:ln>
            <a:noFill/>
          </a:ln>
        </p:spPr>
      </p:pic>
      <p:grpSp>
        <p:nvGrpSpPr>
          <p:cNvPr id="607" name="Google Shape;300;p19"/>
          <p:cNvGrpSpPr/>
          <p:nvPr/>
        </p:nvGrpSpPr>
        <p:grpSpPr>
          <a:xfrm flipH="1">
            <a:off x="282880" y="1557951"/>
            <a:ext cx="1269083" cy="395433"/>
            <a:chOff x="-336206" y="2914099"/>
            <a:chExt cx="957148" cy="298260"/>
          </a:xfrm>
        </p:grpSpPr>
        <p:sp>
          <p:nvSpPr>
            <p:cNvPr id="1049762" name="Google Shape;301;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63" name="Google Shape;302;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64" name="Google Shape;303;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34" name="Google Shape;304;p19"/>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2177700" y="4716004"/>
            <a:ext cx="309000" cy="339900"/>
          </a:xfrm>
          <a:prstGeom prst="ellipse"/>
          <a:noFill/>
          <a:ln>
            <a:noFill/>
          </a:ln>
        </p:spPr>
      </p:pic>
      <p:pic>
        <p:nvPicPr>
          <p:cNvPr id="2097635" name="Google Shape;305;p19"/>
          <p:cNvPicPr preferRelativeResize="0">
            <a:picLocks/>
          </p:cNvPicPr>
          <p:nvPr/>
        </p:nvPicPr>
        <p:blipFill>
          <a:blip xmlns:r="http://schemas.openxmlformats.org/officeDocument/2006/relationships" r:embed="rId2">
            <a:alphaModFix/>
          </a:blip>
          <a:stretch>
            <a:fillRect/>
          </a:stretch>
        </p:blipFill>
        <p:spPr>
          <a:xfrm>
            <a:off x="-563738" y="3565128"/>
            <a:ext cx="950327" cy="818168"/>
          </a:xfrm>
          <a:prstGeom prst="rect"/>
          <a:noFill/>
          <a:ln>
            <a:noFill/>
          </a:ln>
        </p:spPr>
      </p:pic>
      <p:sp>
        <p:nvSpPr>
          <p:cNvPr id="1049765" name="Google Shape;306;p19"/>
          <p:cNvSpPr/>
          <p:nvPr/>
        </p:nvSpPr>
        <p:spPr>
          <a:xfrm flipH="1">
            <a:off x="3062075" y="2031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636" name="Shape 307"/>
        <p:cNvGrpSpPr/>
        <p:nvPr/>
      </p:nvGrpSpPr>
      <p:grpSpPr>
        <a:xfrm>
          <a:off x="0" y="0"/>
          <a:ext cx="0" cy="0"/>
          <a:chOff x="0" y="0"/>
          <a:chExt cx="0" cy="0"/>
        </a:xfrm>
      </p:grpSpPr>
      <p:grpSp>
        <p:nvGrpSpPr>
          <p:cNvPr id="637" name="Google Shape;308;p20"/>
          <p:cNvGrpSpPr/>
          <p:nvPr/>
        </p:nvGrpSpPr>
        <p:grpSpPr>
          <a:xfrm>
            <a:off x="-1554598" y="-1093050"/>
            <a:ext cx="11966348" cy="7210797"/>
            <a:chOff x="-1554598" y="-1093050"/>
            <a:chExt cx="11966348" cy="7210797"/>
          </a:xfrm>
        </p:grpSpPr>
        <p:pic>
          <p:nvPicPr>
            <p:cNvPr id="2097684" name="Google Shape;309;p20"/>
            <p:cNvPicPr preferRelativeResize="0">
              <a:picLocks/>
            </p:cNvPicPr>
            <p:nvPr/>
          </p:nvPicPr>
          <p:blipFill>
            <a:blip xmlns:r="http://schemas.openxmlformats.org/officeDocument/2006/relationships" r:embed="rId1">
              <a:alphaModFix amt="90000"/>
            </a:blip>
            <a:stretch>
              <a:fillRect/>
            </a:stretch>
          </p:blipFill>
          <p:spPr>
            <a:xfrm flipH="1">
              <a:off x="6446050" y="-1093050"/>
              <a:ext cx="3965700" cy="3051900"/>
            </a:xfrm>
            <a:prstGeom prst="roundRect">
              <a:avLst>
                <a:gd name="adj" fmla="val 39633"/>
              </a:avLst>
            </a:prstGeom>
            <a:noFill/>
            <a:ln>
              <a:noFill/>
            </a:ln>
          </p:spPr>
        </p:pic>
        <p:pic>
          <p:nvPicPr>
            <p:cNvPr id="2097685" name="Google Shape;310;p20"/>
            <p:cNvPicPr preferRelativeResize="0">
              <a:picLocks/>
            </p:cNvPicPr>
            <p:nvPr/>
          </p:nvPicPr>
          <p:blipFill>
            <a:blip xmlns:r="http://schemas.openxmlformats.org/officeDocument/2006/relationships" r:embed="rId2">
              <a:alphaModFix amt="89000"/>
            </a:blip>
            <a:stretch>
              <a:fillRect/>
            </a:stretch>
          </p:blipFill>
          <p:spPr>
            <a:xfrm flipH="1">
              <a:off x="-1554598" y="2150847"/>
              <a:ext cx="4518600" cy="3966900"/>
            </a:xfrm>
            <a:prstGeom prst="roundRect">
              <a:avLst>
                <a:gd name="adj" fmla="val 41538"/>
              </a:avLst>
            </a:prstGeom>
            <a:noFill/>
            <a:ln>
              <a:noFill/>
            </a:ln>
          </p:spPr>
        </p:pic>
        <p:pic>
          <p:nvPicPr>
            <p:cNvPr id="2097686" name="Google Shape;311;p20"/>
            <p:cNvPicPr preferRelativeResize="0">
              <a:picLocks/>
            </p:cNvPicPr>
            <p:nvPr/>
          </p:nvPicPr>
          <p:blipFill>
            <a:blip xmlns:r="http://schemas.openxmlformats.org/officeDocument/2006/relationships" r:embed="rId3">
              <a:alphaModFix/>
            </a:blip>
            <a:srcRect l="4739" t="8663" r="4467" b="7139"/>
            <a:stretch>
              <a:fillRect/>
            </a:stretch>
          </p:blipFill>
          <p:spPr>
            <a:xfrm>
              <a:off x="1200127" y="-223950"/>
              <a:ext cx="1458000" cy="1313700"/>
            </a:xfrm>
            <a:prstGeom prst="ellipse"/>
            <a:noFill/>
            <a:ln>
              <a:noFill/>
            </a:ln>
          </p:spPr>
        </p:pic>
        <p:sp>
          <p:nvSpPr>
            <p:cNvPr id="1049857" name="Google Shape;312;p20"/>
            <p:cNvSpPr/>
            <p:nvPr/>
          </p:nvSpPr>
          <p:spPr>
            <a:xfrm>
              <a:off x="12339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87" name="Google Shape;313;p20"/>
            <p:cNvPicPr preferRelativeResize="0">
              <a:picLocks/>
            </p:cNvPicPr>
            <p:nvPr/>
          </p:nvPicPr>
          <p:blipFill>
            <a:blip xmlns:r="http://schemas.openxmlformats.org/officeDocument/2006/relationships" r:embed="rId4">
              <a:alphaModFix/>
            </a:blip>
            <a:srcRect l="30075" t="29952" r="20661" b="16387"/>
            <a:stretch>
              <a:fillRect/>
            </a:stretch>
          </p:blipFill>
          <p:spPr>
            <a:xfrm>
              <a:off x="7815926" y="1313154"/>
              <a:ext cx="309000" cy="339900"/>
            </a:xfrm>
            <a:prstGeom prst="ellipse"/>
            <a:noFill/>
            <a:ln>
              <a:noFill/>
            </a:ln>
          </p:spPr>
        </p:pic>
        <p:grpSp>
          <p:nvGrpSpPr>
            <p:cNvPr id="638" name="Google Shape;314;p20"/>
            <p:cNvGrpSpPr/>
            <p:nvPr/>
          </p:nvGrpSpPr>
          <p:grpSpPr>
            <a:xfrm>
              <a:off x="8273238" y="3627664"/>
              <a:ext cx="1269083" cy="395433"/>
              <a:chOff x="-336206" y="2914099"/>
              <a:chExt cx="957148" cy="298260"/>
            </a:xfrm>
          </p:grpSpPr>
          <p:sp>
            <p:nvSpPr>
              <p:cNvPr id="1049858" name="Google Shape;315;p2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59" name="Google Shape;316;p2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60" name="Google Shape;317;p2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sp>
        <p:nvSpPr>
          <p:cNvPr id="1049861" name="Google Shape;318;p20"/>
          <p:cNvSpPr txBox="1">
            <a:spLocks noGrp="1"/>
          </p:cNvSpPr>
          <p:nvPr>
            <p:ph type="title"/>
          </p:nvPr>
        </p:nvSpPr>
        <p:spPr>
          <a:xfrm>
            <a:off x="2620032" y="2927225"/>
            <a:ext cx="3903900" cy="606000"/>
          </a:xfrm>
          <a:prstGeom prst="rect"/>
        </p:spPr>
        <p:txBody>
          <a:bodyPr anchor="ctr" anchorCtr="0" bIns="91425" lIns="91425" rIns="91425" spcFirstLastPara="1" tIns="91425" wrap="square">
            <a:noAutofit/>
          </a:bodyPr>
          <a:lstStyle>
            <a:lvl1pPr lvl="0" rtl="0">
              <a:spcBef>
                <a:spcPct val="0"/>
              </a:spcBef>
              <a:spcAft>
                <a:spcPct val="0"/>
              </a:spcAft>
              <a:buSzPts val="3600"/>
              <a:buNone/>
              <a:defRPr sz="4500">
                <a:solidFill>
                  <a:schemeClr val="accent3"/>
                </a:solidFill>
              </a:defRPr>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p:txBody>
      </p:sp>
      <p:sp>
        <p:nvSpPr>
          <p:cNvPr id="1049862" name="Google Shape;319;p20"/>
          <p:cNvSpPr txBox="1">
            <a:spLocks noGrp="1"/>
          </p:cNvSpPr>
          <p:nvPr>
            <p:ph type="title" idx="2" hasCustomPrompt="1"/>
          </p:nvPr>
        </p:nvSpPr>
        <p:spPr>
          <a:xfrm>
            <a:off x="3863382" y="1548184"/>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49863" name="Google Shape;320;p20"/>
          <p:cNvSpPr txBox="1">
            <a:spLocks noGrp="1"/>
          </p:cNvSpPr>
          <p:nvPr>
            <p:ph type="subTitle" idx="1"/>
          </p:nvPr>
        </p:nvSpPr>
        <p:spPr>
          <a:xfrm>
            <a:off x="2312700" y="3457125"/>
            <a:ext cx="4518600" cy="4962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642" name="Shape 321"/>
        <p:cNvGrpSpPr/>
        <p:nvPr/>
      </p:nvGrpSpPr>
      <p:grpSpPr>
        <a:xfrm>
          <a:off x="0" y="0"/>
          <a:ext cx="0" cy="0"/>
          <a:chOff x="0" y="0"/>
          <a:chExt cx="0" cy="0"/>
        </a:xfrm>
      </p:grpSpPr>
      <p:pic>
        <p:nvPicPr>
          <p:cNvPr id="2097692" name="Google Shape;322;p21"/>
          <p:cNvPicPr preferRelativeResize="0">
            <a:picLocks/>
          </p:cNvPicPr>
          <p:nvPr/>
        </p:nvPicPr>
        <p:blipFill>
          <a:blip xmlns:r="http://schemas.openxmlformats.org/officeDocument/2006/relationships" r:embed="rId1">
            <a:alphaModFix/>
          </a:blip>
          <a:stretch>
            <a:fillRect/>
          </a:stretch>
        </p:blipFill>
        <p:spPr>
          <a:xfrm>
            <a:off x="389212" y="159756"/>
            <a:ext cx="651776" cy="750500"/>
          </a:xfrm>
          <a:prstGeom prst="rect"/>
          <a:noFill/>
          <a:ln>
            <a:noFill/>
          </a:ln>
        </p:spPr>
      </p:pic>
      <p:sp>
        <p:nvSpPr>
          <p:cNvPr id="1049872" name="Google Shape;323;p21"/>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43" name="Google Shape;324;p21"/>
          <p:cNvGrpSpPr/>
          <p:nvPr/>
        </p:nvGrpSpPr>
        <p:grpSpPr>
          <a:xfrm>
            <a:off x="-242043" y="4356324"/>
            <a:ext cx="957148" cy="298260"/>
            <a:chOff x="-336206" y="2914099"/>
            <a:chExt cx="957148" cy="298260"/>
          </a:xfrm>
        </p:grpSpPr>
        <p:sp>
          <p:nvSpPr>
            <p:cNvPr id="1049873" name="Google Shape;325;p2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74" name="Google Shape;326;p2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75" name="Google Shape;327;p2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93" name="Google Shape;328;p21"/>
          <p:cNvPicPr preferRelativeResize="0">
            <a:picLocks/>
          </p:cNvPicPr>
          <p:nvPr/>
        </p:nvPicPr>
        <p:blipFill>
          <a:blip xmlns:r="http://schemas.openxmlformats.org/officeDocument/2006/relationships" r:embed="rId2">
            <a:alphaModFix/>
          </a:blip>
          <a:stretch>
            <a:fillRect/>
          </a:stretch>
        </p:blipFill>
        <p:spPr>
          <a:xfrm>
            <a:off x="6809574" y="-216321"/>
            <a:ext cx="651800" cy="561162"/>
          </a:xfrm>
          <a:prstGeom prst="rect"/>
          <a:noFill/>
          <a:ln>
            <a:noFill/>
          </a:ln>
        </p:spPr>
      </p:pic>
      <p:sp>
        <p:nvSpPr>
          <p:cNvPr id="1049876" name="Google Shape;329;p21"/>
          <p:cNvSpPr txBox="1">
            <a:spLocks noGrp="1"/>
          </p:cNvSpPr>
          <p:nvPr>
            <p:ph type="subTitle" idx="1"/>
          </p:nvPr>
        </p:nvSpPr>
        <p:spPr>
          <a:xfrm>
            <a:off x="720000" y="2940450"/>
            <a:ext cx="3035700" cy="1151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77" name="Google Shape;330;p21"/>
          <p:cNvSpPr txBox="1">
            <a:spLocks noGrp="1"/>
          </p:cNvSpPr>
          <p:nvPr>
            <p:ph type="title"/>
          </p:nvPr>
        </p:nvSpPr>
        <p:spPr>
          <a:xfrm>
            <a:off x="720000" y="1051950"/>
            <a:ext cx="3035700" cy="1888500"/>
          </a:xfrm>
          <a:prstGeom prst="rect"/>
        </p:spPr>
        <p:txBody>
          <a:bodyPr anchor="b" anchorCtr="0" bIns="91425" lIns="91425" rIns="91425" spcFirstLastPara="1" tIns="91425" wrap="square">
            <a:noAutofit/>
          </a:bodyPr>
          <a:lstStyle>
            <a:lvl1pPr algn="l" lvl="0" rtl="0">
              <a:lnSpc>
                <a:spcPct val="81000"/>
              </a:lnSpc>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664" name="Shape 331"/>
        <p:cNvGrpSpPr/>
        <p:nvPr/>
      </p:nvGrpSpPr>
      <p:grpSpPr>
        <a:xfrm>
          <a:off x="0" y="0"/>
          <a:ext cx="0" cy="0"/>
          <a:chOff x="0" y="0"/>
          <a:chExt cx="0" cy="0"/>
        </a:xfrm>
      </p:grpSpPr>
      <p:grpSp>
        <p:nvGrpSpPr>
          <p:cNvPr id="665" name="Google Shape;332;p22"/>
          <p:cNvGrpSpPr/>
          <p:nvPr/>
        </p:nvGrpSpPr>
        <p:grpSpPr>
          <a:xfrm>
            <a:off x="-3778968" y="-463938"/>
            <a:ext cx="13386992" cy="10116498"/>
            <a:chOff x="-3778968" y="-463938"/>
            <a:chExt cx="13386992" cy="10116498"/>
          </a:xfrm>
        </p:grpSpPr>
        <p:sp>
          <p:nvSpPr>
            <p:cNvPr id="1049934" name="Google Shape;333;p22"/>
            <p:cNvSpPr/>
            <p:nvPr/>
          </p:nvSpPr>
          <p:spPr>
            <a:xfrm rot="-2418229" flipH="1">
              <a:off x="-2189635" y="1261401"/>
              <a:ext cx="6277462" cy="7217597"/>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p:txBody>
        </p:sp>
        <p:sp>
          <p:nvSpPr>
            <p:cNvPr id="1049935" name="Google Shape;334;p22"/>
            <p:cNvSpPr/>
            <p:nvPr/>
          </p:nvSpPr>
          <p:spPr>
            <a:xfrm flipH="1">
              <a:off x="8443855" y="5968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66" name="Google Shape;335;p22"/>
            <p:cNvGrpSpPr/>
            <p:nvPr/>
          </p:nvGrpSpPr>
          <p:grpSpPr>
            <a:xfrm flipH="1">
              <a:off x="7919668" y="3806436"/>
              <a:ext cx="957148" cy="298260"/>
              <a:chOff x="-336206" y="2914099"/>
              <a:chExt cx="957148" cy="298260"/>
            </a:xfrm>
          </p:grpSpPr>
          <p:sp>
            <p:nvSpPr>
              <p:cNvPr id="1049936" name="Google Shape;336;p2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37" name="Google Shape;337;p2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38" name="Google Shape;338;p2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67" name="Google Shape;339;p22"/>
            <p:cNvGrpSpPr/>
            <p:nvPr/>
          </p:nvGrpSpPr>
          <p:grpSpPr>
            <a:xfrm flipH="1">
              <a:off x="-257024" y="580965"/>
              <a:ext cx="957181" cy="296392"/>
              <a:chOff x="7707428" y="2428915"/>
              <a:chExt cx="957181" cy="296392"/>
            </a:xfrm>
          </p:grpSpPr>
          <p:sp>
            <p:nvSpPr>
              <p:cNvPr id="1049939" name="Google Shape;340;p2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40" name="Google Shape;341;p2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41" name="Google Shape;342;p2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25" name="Google Shape;343;p22"/>
            <p:cNvPicPr preferRelativeResize="0">
              <a:picLocks/>
            </p:cNvPicPr>
            <p:nvPr/>
          </p:nvPicPr>
          <p:blipFill>
            <a:blip xmlns:r="http://schemas.openxmlformats.org/officeDocument/2006/relationships" r:embed="rId1">
              <a:alphaModFix/>
            </a:blip>
            <a:stretch>
              <a:fillRect/>
            </a:stretch>
          </p:blipFill>
          <p:spPr>
            <a:xfrm flipH="1">
              <a:off x="1337802" y="-463938"/>
              <a:ext cx="1160309" cy="998950"/>
            </a:xfrm>
            <a:prstGeom prst="rect"/>
            <a:noFill/>
            <a:ln>
              <a:noFill/>
            </a:ln>
          </p:spPr>
        </p:pic>
        <p:pic>
          <p:nvPicPr>
            <p:cNvPr id="2097726" name="Google Shape;344;p22"/>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6668173" y="4669038"/>
              <a:ext cx="365700" cy="402300"/>
            </a:xfrm>
            <a:prstGeom prst="ellipse"/>
            <a:noFill/>
            <a:ln>
              <a:noFill/>
            </a:ln>
          </p:spPr>
        </p:pic>
        <p:pic>
          <p:nvPicPr>
            <p:cNvPr id="2097727" name="Google Shape;345;p22"/>
            <p:cNvPicPr preferRelativeResize="0">
              <a:picLocks/>
            </p:cNvPicPr>
            <p:nvPr/>
          </p:nvPicPr>
          <p:blipFill>
            <a:blip xmlns:r="http://schemas.openxmlformats.org/officeDocument/2006/relationships" r:embed="rId3">
              <a:alphaModFix/>
            </a:blip>
            <a:stretch>
              <a:fillRect/>
            </a:stretch>
          </p:blipFill>
          <p:spPr>
            <a:xfrm flipH="1">
              <a:off x="8650873" y="1788485"/>
              <a:ext cx="957151" cy="990836"/>
            </a:xfrm>
            <a:prstGeom prst="rect"/>
            <a:noFill/>
            <a:ln>
              <a:noFill/>
            </a:ln>
          </p:spPr>
        </p:pic>
        <p:sp>
          <p:nvSpPr>
            <p:cNvPr id="1049942" name="Google Shape;346;p22"/>
            <p:cNvSpPr/>
            <p:nvPr/>
          </p:nvSpPr>
          <p:spPr>
            <a:xfrm flipH="1">
              <a:off x="5558709" y="4283398"/>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943" name="Google Shape;347;p22"/>
          <p:cNvSpPr txBox="1">
            <a:spLocks noGrp="1"/>
          </p:cNvSpPr>
          <p:nvPr>
            <p:ph type="subTitle" idx="1"/>
          </p:nvPr>
        </p:nvSpPr>
        <p:spPr>
          <a:xfrm>
            <a:off x="5151025" y="2459925"/>
            <a:ext cx="2896500" cy="11727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p:txBody>
      </p:sp>
      <p:sp>
        <p:nvSpPr>
          <p:cNvPr id="1049944" name="Google Shape;348;p22"/>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Title and text 2">
  <p:cSld name="CUSTOM_1_1">
    <p:spTree>
      <p:nvGrpSpPr>
        <p:cNvPr id="672" name="Shape 349"/>
        <p:cNvGrpSpPr/>
        <p:nvPr/>
      </p:nvGrpSpPr>
      <p:grpSpPr>
        <a:xfrm>
          <a:off x="0" y="0"/>
          <a:ext cx="0" cy="0"/>
          <a:chOff x="0" y="0"/>
          <a:chExt cx="0" cy="0"/>
        </a:xfrm>
      </p:grpSpPr>
      <p:grpSp>
        <p:nvGrpSpPr>
          <p:cNvPr id="673" name="Google Shape;350;p23"/>
          <p:cNvGrpSpPr/>
          <p:nvPr/>
        </p:nvGrpSpPr>
        <p:grpSpPr>
          <a:xfrm>
            <a:off x="-2133875" y="262097"/>
            <a:ext cx="11656875" cy="6570377"/>
            <a:chOff x="-2133875" y="262097"/>
            <a:chExt cx="11656875" cy="6570377"/>
          </a:xfrm>
        </p:grpSpPr>
        <p:pic>
          <p:nvPicPr>
            <p:cNvPr id="2097734" name="Google Shape;351;p23"/>
            <p:cNvPicPr preferRelativeResize="0">
              <a:picLocks/>
            </p:cNvPicPr>
            <p:nvPr/>
          </p:nvPicPr>
          <p:blipFill>
            <a:blip xmlns:r="http://schemas.openxmlformats.org/officeDocument/2006/relationships" r:embed="rId1">
              <a:alphaModFix/>
            </a:blip>
            <a:stretch>
              <a:fillRect/>
            </a:stretch>
          </p:blipFill>
          <p:spPr>
            <a:xfrm rot="10800000">
              <a:off x="1725175" y="262097"/>
              <a:ext cx="692374" cy="797252"/>
            </a:xfrm>
            <a:prstGeom prst="rect"/>
            <a:noFill/>
            <a:ln>
              <a:noFill/>
            </a:ln>
          </p:spPr>
        </p:pic>
        <p:pic>
          <p:nvPicPr>
            <p:cNvPr id="2097735" name="Google Shape;352;p23"/>
            <p:cNvPicPr preferRelativeResize="0">
              <a:picLocks/>
            </p:cNvPicPr>
            <p:nvPr/>
          </p:nvPicPr>
          <p:blipFill>
            <a:blip xmlns:r="http://schemas.openxmlformats.org/officeDocument/2006/relationships" r:embed="rId2">
              <a:alphaModFix amt="90000"/>
            </a:blip>
            <a:stretch>
              <a:fillRect/>
            </a:stretch>
          </p:blipFill>
          <p:spPr>
            <a:xfrm flipH="1">
              <a:off x="-2133875" y="3780574"/>
              <a:ext cx="3965700" cy="3051900"/>
            </a:xfrm>
            <a:prstGeom prst="roundRect">
              <a:avLst>
                <a:gd name="adj" fmla="val 39633"/>
              </a:avLst>
            </a:prstGeom>
            <a:noFill/>
            <a:ln>
              <a:noFill/>
            </a:ln>
          </p:spPr>
        </p:pic>
        <p:pic>
          <p:nvPicPr>
            <p:cNvPr id="2097736" name="Google Shape;353;p23"/>
            <p:cNvPicPr preferRelativeResize="0">
              <a:picLocks/>
            </p:cNvPicPr>
            <p:nvPr/>
          </p:nvPicPr>
          <p:blipFill>
            <a:blip xmlns:r="http://schemas.openxmlformats.org/officeDocument/2006/relationships" r:embed="rId3">
              <a:alphaModFix/>
            </a:blip>
            <a:srcRect l="4739" t="8663" r="4467" b="7139"/>
            <a:stretch>
              <a:fillRect/>
            </a:stretch>
          </p:blipFill>
          <p:spPr>
            <a:xfrm rot="10800000" flipH="1">
              <a:off x="6634700" y="3932450"/>
              <a:ext cx="1149300" cy="1035600"/>
            </a:xfrm>
            <a:prstGeom prst="ellipse"/>
            <a:noFill/>
            <a:ln>
              <a:noFill/>
            </a:ln>
          </p:spPr>
        </p:pic>
        <p:grpSp>
          <p:nvGrpSpPr>
            <p:cNvPr id="674" name="Google Shape;354;p23"/>
            <p:cNvGrpSpPr/>
            <p:nvPr/>
          </p:nvGrpSpPr>
          <p:grpSpPr>
            <a:xfrm rot="10800000">
              <a:off x="7856295" y="1168078"/>
              <a:ext cx="957148" cy="298260"/>
              <a:chOff x="-336206" y="2914099"/>
              <a:chExt cx="957148" cy="298260"/>
            </a:xfrm>
          </p:grpSpPr>
          <p:sp>
            <p:nvSpPr>
              <p:cNvPr id="1049958" name="Google Shape;355;p2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59" name="Google Shape;356;p2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60" name="Google Shape;357;p2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75" name="Google Shape;358;p23"/>
            <p:cNvGrpSpPr/>
            <p:nvPr/>
          </p:nvGrpSpPr>
          <p:grpSpPr>
            <a:xfrm rot="10800000">
              <a:off x="437240" y="2825605"/>
              <a:ext cx="957181" cy="296392"/>
              <a:chOff x="7707428" y="2428915"/>
              <a:chExt cx="957181" cy="296392"/>
            </a:xfrm>
          </p:grpSpPr>
          <p:sp>
            <p:nvSpPr>
              <p:cNvPr id="1049961" name="Google Shape;359;p23"/>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62" name="Google Shape;360;p23"/>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63" name="Google Shape;361;p23"/>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37" name="Google Shape;362;p23"/>
            <p:cNvPicPr preferRelativeResize="0">
              <a:picLocks/>
            </p:cNvPicPr>
            <p:nvPr/>
          </p:nvPicPr>
          <p:blipFill>
            <a:blip xmlns:r="http://schemas.openxmlformats.org/officeDocument/2006/relationships" r:embed="rId4">
              <a:alphaModFix/>
            </a:blip>
            <a:stretch>
              <a:fillRect/>
            </a:stretch>
          </p:blipFill>
          <p:spPr>
            <a:xfrm rot="10800000">
              <a:off x="8520749" y="1945396"/>
              <a:ext cx="1002250" cy="857775"/>
            </a:xfrm>
            <a:prstGeom prst="rect"/>
            <a:noFill/>
            <a:ln>
              <a:noFill/>
            </a:ln>
          </p:spPr>
        </p:pic>
        <p:pic>
          <p:nvPicPr>
            <p:cNvPr id="2097738" name="Google Shape;363;p23"/>
            <p:cNvPicPr preferRelativeResize="0">
              <a:picLocks/>
            </p:cNvPicPr>
            <p:nvPr/>
          </p:nvPicPr>
          <p:blipFill>
            <a:blip xmlns:r="http://schemas.openxmlformats.org/officeDocument/2006/relationships" r:embed="rId5">
              <a:alphaModFix/>
            </a:blip>
            <a:stretch>
              <a:fillRect/>
            </a:stretch>
          </p:blipFill>
          <p:spPr>
            <a:xfrm rot="10800000">
              <a:off x="-599934" y="1168075"/>
              <a:ext cx="1160309" cy="998950"/>
            </a:xfrm>
            <a:prstGeom prst="rect"/>
            <a:noFill/>
            <a:ln>
              <a:noFill/>
            </a:ln>
          </p:spPr>
        </p:pic>
        <p:pic>
          <p:nvPicPr>
            <p:cNvPr id="2097739" name="Google Shape;364;p23"/>
            <p:cNvPicPr preferRelativeResize="0">
              <a:picLocks/>
            </p:cNvPicPr>
            <p:nvPr/>
          </p:nvPicPr>
          <p:blipFill>
            <a:blip xmlns:r="http://schemas.openxmlformats.org/officeDocument/2006/relationships" r:embed="rId6">
              <a:alphaModFix/>
            </a:blip>
            <a:srcRect l="30075" t="29952" r="20661" b="16387"/>
            <a:stretch>
              <a:fillRect/>
            </a:stretch>
          </p:blipFill>
          <p:spPr>
            <a:xfrm rot="10800000">
              <a:off x="5741800" y="459587"/>
              <a:ext cx="365700" cy="402300"/>
            </a:xfrm>
            <a:prstGeom prst="ellipse"/>
            <a:noFill/>
            <a:ln>
              <a:noFill/>
            </a:ln>
          </p:spPr>
        </p:pic>
        <p:sp>
          <p:nvSpPr>
            <p:cNvPr id="1049964" name="Google Shape;365;p23"/>
            <p:cNvSpPr/>
            <p:nvPr/>
          </p:nvSpPr>
          <p:spPr>
            <a:xfrm rot="10800000">
              <a:off x="3622424" y="55927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965" name="Google Shape;366;p23"/>
          <p:cNvSpPr txBox="1">
            <a:spLocks noGrp="1"/>
          </p:cNvSpPr>
          <p:nvPr>
            <p:ph type="subTitle" idx="1"/>
          </p:nvPr>
        </p:nvSpPr>
        <p:spPr>
          <a:xfrm>
            <a:off x="5046125" y="2459925"/>
            <a:ext cx="3001500" cy="10083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p:txBody>
      </p:sp>
      <p:sp>
        <p:nvSpPr>
          <p:cNvPr id="1049966" name="Google Shape;367;p23"/>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601" name="Shape 368"/>
        <p:cNvGrpSpPr/>
        <p:nvPr/>
      </p:nvGrpSpPr>
      <p:grpSpPr>
        <a:xfrm>
          <a:off x="0" y="0"/>
          <a:ext cx="0" cy="0"/>
          <a:chOff x="0" y="0"/>
          <a:chExt cx="0" cy="0"/>
        </a:xfrm>
      </p:grpSpPr>
      <p:grpSp>
        <p:nvGrpSpPr>
          <p:cNvPr id="602" name="Google Shape;369;p24"/>
          <p:cNvGrpSpPr/>
          <p:nvPr/>
        </p:nvGrpSpPr>
        <p:grpSpPr>
          <a:xfrm>
            <a:off x="-1144150" y="-636900"/>
            <a:ext cx="12481450" cy="7240774"/>
            <a:chOff x="-1144150" y="-636900"/>
            <a:chExt cx="12481450" cy="7240774"/>
          </a:xfrm>
        </p:grpSpPr>
        <p:pic>
          <p:nvPicPr>
            <p:cNvPr id="2097628" name="Google Shape;370;p24"/>
            <p:cNvPicPr preferRelativeResize="0">
              <a:picLocks/>
            </p:cNvPicPr>
            <p:nvPr/>
          </p:nvPicPr>
          <p:blipFill>
            <a:blip xmlns:r="http://schemas.openxmlformats.org/officeDocument/2006/relationships" r:embed="rId1">
              <a:alphaModFix amt="90000"/>
            </a:blip>
            <a:stretch>
              <a:fillRect/>
            </a:stretch>
          </p:blipFill>
          <p:spPr>
            <a:xfrm>
              <a:off x="7371600" y="3551974"/>
              <a:ext cx="3965700" cy="3051900"/>
            </a:xfrm>
            <a:prstGeom prst="roundRect">
              <a:avLst>
                <a:gd name="adj" fmla="val 39633"/>
              </a:avLst>
            </a:prstGeom>
            <a:noFill/>
            <a:ln>
              <a:noFill/>
            </a:ln>
          </p:spPr>
        </p:pic>
        <p:pic>
          <p:nvPicPr>
            <p:cNvPr id="2097629" name="Google Shape;371;p24"/>
            <p:cNvPicPr preferRelativeResize="0">
              <a:picLocks/>
            </p:cNvPicPr>
            <p:nvPr/>
          </p:nvPicPr>
          <p:blipFill>
            <a:blip xmlns:r="http://schemas.openxmlformats.org/officeDocument/2006/relationships" r:embed="rId2">
              <a:alphaModFix/>
            </a:blip>
            <a:srcRect l="4739" t="8663" r="4467" b="7139"/>
            <a:stretch>
              <a:fillRect/>
            </a:stretch>
          </p:blipFill>
          <p:spPr>
            <a:xfrm rot="10800000">
              <a:off x="-270700" y="3367201"/>
              <a:ext cx="1971600" cy="1776300"/>
            </a:xfrm>
            <a:prstGeom prst="ellipse"/>
            <a:noFill/>
            <a:ln>
              <a:noFill/>
            </a:ln>
          </p:spPr>
        </p:pic>
        <p:sp>
          <p:nvSpPr>
            <p:cNvPr id="1049743" name="Google Shape;372;p24"/>
            <p:cNvSpPr/>
            <p:nvPr/>
          </p:nvSpPr>
          <p:spPr>
            <a:xfrm rot="10800000" flipH="1">
              <a:off x="5020695" y="4728485"/>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44" name="Google Shape;373;p24"/>
            <p:cNvSpPr/>
            <p:nvPr/>
          </p:nvSpPr>
          <p:spPr>
            <a:xfrm rot="10800000" flipH="1">
              <a:off x="8763080" y="1146476"/>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03" name="Google Shape;374;p24"/>
            <p:cNvGrpSpPr/>
            <p:nvPr/>
          </p:nvGrpSpPr>
          <p:grpSpPr>
            <a:xfrm rot="10800000" flipH="1">
              <a:off x="353957" y="719453"/>
              <a:ext cx="957148" cy="298260"/>
              <a:chOff x="-336206" y="2914099"/>
              <a:chExt cx="957148" cy="298260"/>
            </a:xfrm>
          </p:grpSpPr>
          <p:sp>
            <p:nvSpPr>
              <p:cNvPr id="1049745" name="Google Shape;375;p2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46" name="Google Shape;376;p2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47" name="Google Shape;377;p2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04" name="Google Shape;378;p24"/>
            <p:cNvGrpSpPr/>
            <p:nvPr/>
          </p:nvGrpSpPr>
          <p:grpSpPr>
            <a:xfrm rot="10800000" flipH="1">
              <a:off x="8009728" y="2933880"/>
              <a:ext cx="957181" cy="296392"/>
              <a:chOff x="7707428" y="2428915"/>
              <a:chExt cx="957181" cy="296392"/>
            </a:xfrm>
          </p:grpSpPr>
          <p:sp>
            <p:nvSpPr>
              <p:cNvPr id="1049748" name="Google Shape;379;p2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49" name="Google Shape;380;p2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50" name="Google Shape;381;p2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30" name="Google Shape;382;p24"/>
            <p:cNvPicPr preferRelativeResize="0">
              <a:picLocks/>
            </p:cNvPicPr>
            <p:nvPr/>
          </p:nvPicPr>
          <p:blipFill>
            <a:blip xmlns:r="http://schemas.openxmlformats.org/officeDocument/2006/relationships" r:embed="rId3">
              <a:alphaModFix/>
            </a:blip>
            <a:stretch>
              <a:fillRect/>
            </a:stretch>
          </p:blipFill>
          <p:spPr>
            <a:xfrm rot="10800000" flipH="1">
              <a:off x="-1144150" y="1267100"/>
              <a:ext cx="1498102" cy="1282175"/>
            </a:xfrm>
            <a:prstGeom prst="rect"/>
            <a:noFill/>
            <a:ln>
              <a:noFill/>
            </a:ln>
          </p:spPr>
        </p:pic>
        <p:pic>
          <p:nvPicPr>
            <p:cNvPr id="2097631" name="Google Shape;383;p24"/>
            <p:cNvPicPr preferRelativeResize="0">
              <a:picLocks/>
            </p:cNvPicPr>
            <p:nvPr/>
          </p:nvPicPr>
          <p:blipFill>
            <a:blip xmlns:r="http://schemas.openxmlformats.org/officeDocument/2006/relationships" r:embed="rId4">
              <a:alphaModFix/>
            </a:blip>
            <a:stretch>
              <a:fillRect/>
            </a:stretch>
          </p:blipFill>
          <p:spPr>
            <a:xfrm rot="10800000" flipH="1">
              <a:off x="7515325" y="-636900"/>
              <a:ext cx="1160309" cy="998950"/>
            </a:xfrm>
            <a:prstGeom prst="rect"/>
            <a:noFill/>
            <a:ln>
              <a:noFill/>
            </a:ln>
          </p:spPr>
        </p:pic>
        <p:pic>
          <p:nvPicPr>
            <p:cNvPr id="2097632" name="Google Shape;384;p24"/>
            <p:cNvPicPr preferRelativeResize="0">
              <a:picLocks/>
            </p:cNvPicPr>
            <p:nvPr/>
          </p:nvPicPr>
          <p:blipFill>
            <a:blip xmlns:r="http://schemas.openxmlformats.org/officeDocument/2006/relationships" r:embed="rId5">
              <a:alphaModFix/>
            </a:blip>
            <a:srcRect l="30075" t="29952" r="20661" b="16387"/>
            <a:stretch>
              <a:fillRect/>
            </a:stretch>
          </p:blipFill>
          <p:spPr>
            <a:xfrm rot="10800000" flipH="1">
              <a:off x="8009713" y="1904537"/>
              <a:ext cx="365700" cy="402300"/>
            </a:xfrm>
            <a:prstGeom prst="ellipse"/>
            <a:noFill/>
            <a:ln>
              <a:noFill/>
            </a:ln>
          </p:spPr>
        </p:pic>
        <p:sp>
          <p:nvSpPr>
            <p:cNvPr id="1049751" name="Google Shape;385;p24"/>
            <p:cNvSpPr/>
            <p:nvPr/>
          </p:nvSpPr>
          <p:spPr>
            <a:xfrm rot="10800000" flipH="1">
              <a:off x="1993477" y="158017"/>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752" name="Google Shape;386;p24"/>
          <p:cNvSpPr txBox="1">
            <a:spLocks noGrp="1"/>
          </p:cNvSpPr>
          <p:nvPr>
            <p:ph type="subTitle" idx="1"/>
          </p:nvPr>
        </p:nvSpPr>
        <p:spPr>
          <a:xfrm>
            <a:off x="1328863" y="3088300"/>
            <a:ext cx="29076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3500"/>
              <a:buFont typeface="Montserrat Alternates" panose="00000500000000000000"/>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9753" name="Google Shape;387;p24"/>
          <p:cNvSpPr txBox="1">
            <a:spLocks noGrp="1"/>
          </p:cNvSpPr>
          <p:nvPr>
            <p:ph type="subTitle" idx="2"/>
          </p:nvPr>
        </p:nvSpPr>
        <p:spPr>
          <a:xfrm>
            <a:off x="4907538" y="3088300"/>
            <a:ext cx="29076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3500"/>
              <a:buFont typeface="Montserrat Alternates" panose="00000500000000000000"/>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9754" name="Google Shape;388;p24"/>
          <p:cNvSpPr txBox="1">
            <a:spLocks noGrp="1"/>
          </p:cNvSpPr>
          <p:nvPr>
            <p:ph type="subTitle" idx="3"/>
          </p:nvPr>
        </p:nvSpPr>
        <p:spPr>
          <a:xfrm>
            <a:off x="1328875" y="3526750"/>
            <a:ext cx="29076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755" name="Google Shape;389;p24"/>
          <p:cNvSpPr txBox="1">
            <a:spLocks noGrp="1"/>
          </p:cNvSpPr>
          <p:nvPr>
            <p:ph type="subTitle" idx="4"/>
          </p:nvPr>
        </p:nvSpPr>
        <p:spPr>
          <a:xfrm>
            <a:off x="4907550" y="3526750"/>
            <a:ext cx="29076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756" name="Google Shape;390;p24"/>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648" name="Shape 391"/>
        <p:cNvGrpSpPr/>
        <p:nvPr/>
      </p:nvGrpSpPr>
      <p:grpSpPr>
        <a:xfrm>
          <a:off x="0" y="0"/>
          <a:ext cx="0" cy="0"/>
          <a:chOff x="0" y="0"/>
          <a:chExt cx="0" cy="0"/>
        </a:xfrm>
      </p:grpSpPr>
      <p:pic>
        <p:nvPicPr>
          <p:cNvPr id="2097700" name="Google Shape;392;p25"/>
          <p:cNvPicPr preferRelativeResize="0">
            <a:picLocks/>
          </p:cNvPicPr>
          <p:nvPr/>
        </p:nvPicPr>
        <p:blipFill>
          <a:blip xmlns:r="http://schemas.openxmlformats.org/officeDocument/2006/relationships" r:embed="rId1">
            <a:alphaModFix/>
          </a:blip>
          <a:srcRect l="4739" t="8663" r="4467" b="7139"/>
          <a:stretch>
            <a:fillRect/>
          </a:stretch>
        </p:blipFill>
        <p:spPr>
          <a:xfrm>
            <a:off x="7634487" y="-589751"/>
            <a:ext cx="1971600" cy="1776300"/>
          </a:xfrm>
          <a:prstGeom prst="ellipse"/>
          <a:noFill/>
          <a:ln>
            <a:noFill/>
          </a:ln>
        </p:spPr>
      </p:pic>
      <p:pic>
        <p:nvPicPr>
          <p:cNvPr id="2097701" name="Google Shape;393;p25"/>
          <p:cNvPicPr preferRelativeResize="0">
            <a:picLocks/>
          </p:cNvPicPr>
          <p:nvPr/>
        </p:nvPicPr>
        <p:blipFill>
          <a:blip xmlns:r="http://schemas.openxmlformats.org/officeDocument/2006/relationships" r:embed="rId2">
            <a:alphaModFix amt="90000"/>
          </a:blip>
          <a:stretch>
            <a:fillRect/>
          </a:stretch>
        </p:blipFill>
        <p:spPr>
          <a:xfrm rot="10800000">
            <a:off x="-2277600" y="-1804700"/>
            <a:ext cx="3965700" cy="3051900"/>
          </a:xfrm>
          <a:prstGeom prst="roundRect">
            <a:avLst>
              <a:gd name="adj" fmla="val 39633"/>
            </a:avLst>
          </a:prstGeom>
          <a:noFill/>
          <a:ln>
            <a:noFill/>
          </a:ln>
        </p:spPr>
      </p:pic>
      <p:sp>
        <p:nvSpPr>
          <p:cNvPr id="1049887" name="Google Shape;394;p25"/>
          <p:cNvSpPr txBox="1">
            <a:spLocks noGrp="1"/>
          </p:cNvSpPr>
          <p:nvPr>
            <p:ph type="subTitle" idx="1"/>
          </p:nvPr>
        </p:nvSpPr>
        <p:spPr>
          <a:xfrm>
            <a:off x="953600" y="1375875"/>
            <a:ext cx="3561300" cy="3080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Clr>
                <a:srgbClr val="434343"/>
              </a:buClr>
              <a:buSzPts val="1600"/>
              <a:buFont typeface="Anaheim"/>
              <a:buChar char="●"/>
            </a:lvl1pPr>
            <a:lvl2pPr algn="ctr" lvl="1" rtl="0">
              <a:lnSpc>
                <a:spcPct val="100000"/>
              </a:lnSpc>
              <a:spcBef>
                <a:spcPct val="0"/>
              </a:spcBef>
              <a:spcAft>
                <a:spcPct val="0"/>
              </a:spcAft>
              <a:buClr>
                <a:srgbClr val="434343"/>
              </a:buClr>
              <a:buSzPts val="1600"/>
              <a:buFont typeface="Anaheim"/>
              <a:buChar char="○"/>
            </a:lvl2pPr>
            <a:lvl3pPr algn="ctr" lvl="2" rtl="0">
              <a:lnSpc>
                <a:spcPct val="100000"/>
              </a:lnSpc>
              <a:spcBef>
                <a:spcPct val="0"/>
              </a:spcBef>
              <a:spcAft>
                <a:spcPct val="0"/>
              </a:spcAft>
              <a:buClr>
                <a:srgbClr val="434343"/>
              </a:buClr>
              <a:buSzPts val="1600"/>
              <a:buFont typeface="Anaheim"/>
              <a:buChar char="■"/>
            </a:lvl3pPr>
            <a:lvl4pPr algn="ctr" lvl="3" rtl="0">
              <a:lnSpc>
                <a:spcPct val="100000"/>
              </a:lnSpc>
              <a:spcBef>
                <a:spcPct val="0"/>
              </a:spcBef>
              <a:spcAft>
                <a:spcPct val="0"/>
              </a:spcAft>
              <a:buClr>
                <a:srgbClr val="434343"/>
              </a:buClr>
              <a:buSzPts val="1600"/>
              <a:buFont typeface="Anaheim"/>
              <a:buChar char="●"/>
            </a:lvl4pPr>
            <a:lvl5pPr algn="ctr" lvl="4" rtl="0">
              <a:lnSpc>
                <a:spcPct val="100000"/>
              </a:lnSpc>
              <a:spcBef>
                <a:spcPct val="0"/>
              </a:spcBef>
              <a:spcAft>
                <a:spcPct val="0"/>
              </a:spcAft>
              <a:buClr>
                <a:srgbClr val="434343"/>
              </a:buClr>
              <a:buSzPts val="1600"/>
              <a:buFont typeface="Anaheim"/>
              <a:buChar char="○"/>
            </a:lvl5pPr>
            <a:lvl6pPr algn="ctr" lvl="5" rtl="0">
              <a:lnSpc>
                <a:spcPct val="100000"/>
              </a:lnSpc>
              <a:spcBef>
                <a:spcPct val="0"/>
              </a:spcBef>
              <a:spcAft>
                <a:spcPct val="0"/>
              </a:spcAft>
              <a:buClr>
                <a:srgbClr val="434343"/>
              </a:buClr>
              <a:buSzPts val="1600"/>
              <a:buFont typeface="Anaheim"/>
              <a:buChar char="■"/>
            </a:lvl6pPr>
            <a:lvl7pPr algn="ctr" lvl="6" rtl="0">
              <a:lnSpc>
                <a:spcPct val="100000"/>
              </a:lnSpc>
              <a:spcBef>
                <a:spcPct val="0"/>
              </a:spcBef>
              <a:spcAft>
                <a:spcPct val="0"/>
              </a:spcAft>
              <a:buClr>
                <a:srgbClr val="434343"/>
              </a:buClr>
              <a:buSzPts val="1600"/>
              <a:buFont typeface="Anaheim"/>
              <a:buChar char="●"/>
            </a:lvl7pPr>
            <a:lvl8pPr algn="ctr" lvl="7" rtl="0">
              <a:lnSpc>
                <a:spcPct val="100000"/>
              </a:lnSpc>
              <a:spcBef>
                <a:spcPct val="0"/>
              </a:spcBef>
              <a:spcAft>
                <a:spcPct val="0"/>
              </a:spcAft>
              <a:buClr>
                <a:srgbClr val="434343"/>
              </a:buClr>
              <a:buSzPts val="1600"/>
              <a:buFont typeface="Anaheim"/>
              <a:buChar char="○"/>
            </a:lvl8pPr>
            <a:lvl9pPr algn="ctr" lvl="8" rtl="0">
              <a:lnSpc>
                <a:spcPct val="100000"/>
              </a:lnSpc>
              <a:spcBef>
                <a:spcPct val="0"/>
              </a:spcBef>
              <a:spcAft>
                <a:spcPct val="0"/>
              </a:spcAft>
              <a:buClr>
                <a:srgbClr val="434343"/>
              </a:buClr>
              <a:buSzPts val="1600"/>
              <a:buFont typeface="Anaheim"/>
              <a:buChar char="■"/>
            </a:lvl9pPr>
          </a:lstStyle>
          <a:p/>
        </p:txBody>
      </p:sp>
      <p:sp>
        <p:nvSpPr>
          <p:cNvPr id="1049888" name="Google Shape;395;p25"/>
          <p:cNvSpPr txBox="1">
            <a:spLocks noGrp="1"/>
          </p:cNvSpPr>
          <p:nvPr>
            <p:ph type="subTitle" idx="2"/>
          </p:nvPr>
        </p:nvSpPr>
        <p:spPr>
          <a:xfrm>
            <a:off x="4867675" y="1375875"/>
            <a:ext cx="3561300" cy="3080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Char char="●"/>
            </a:lvl1pPr>
            <a:lvl2pPr algn="ctr" lvl="1" rtl="0">
              <a:lnSpc>
                <a:spcPct val="100000"/>
              </a:lnSpc>
              <a:spcBef>
                <a:spcPct val="0"/>
              </a:spcBef>
              <a:spcAft>
                <a:spcPct val="0"/>
              </a:spcAft>
              <a:buSzPts val="1600"/>
              <a:buChar char="○"/>
            </a:lvl2pPr>
            <a:lvl3pPr algn="ctr" lvl="2" rtl="0">
              <a:lnSpc>
                <a:spcPct val="100000"/>
              </a:lnSpc>
              <a:spcBef>
                <a:spcPct val="0"/>
              </a:spcBef>
              <a:spcAft>
                <a:spcPct val="0"/>
              </a:spcAft>
              <a:buSzPts val="1600"/>
              <a:buChar char="■"/>
            </a:lvl3pPr>
            <a:lvl4pPr algn="ctr" lvl="3" rtl="0">
              <a:lnSpc>
                <a:spcPct val="100000"/>
              </a:lnSpc>
              <a:spcBef>
                <a:spcPct val="0"/>
              </a:spcBef>
              <a:spcAft>
                <a:spcPct val="0"/>
              </a:spcAft>
              <a:buSzPts val="1600"/>
              <a:buChar char="●"/>
            </a:lvl4pPr>
            <a:lvl5pPr algn="ctr" lvl="4" rtl="0">
              <a:lnSpc>
                <a:spcPct val="100000"/>
              </a:lnSpc>
              <a:spcBef>
                <a:spcPct val="0"/>
              </a:spcBef>
              <a:spcAft>
                <a:spcPct val="0"/>
              </a:spcAft>
              <a:buSzPts val="1600"/>
              <a:buChar char="○"/>
            </a:lvl5pPr>
            <a:lvl6pPr algn="ctr" lvl="5" rtl="0">
              <a:lnSpc>
                <a:spcPct val="100000"/>
              </a:lnSpc>
              <a:spcBef>
                <a:spcPct val="0"/>
              </a:spcBef>
              <a:spcAft>
                <a:spcPct val="0"/>
              </a:spcAft>
              <a:buSzPts val="1600"/>
              <a:buChar char="■"/>
            </a:lvl6pPr>
            <a:lvl7pPr algn="ctr" lvl="6" rtl="0">
              <a:lnSpc>
                <a:spcPct val="100000"/>
              </a:lnSpc>
              <a:spcBef>
                <a:spcPct val="0"/>
              </a:spcBef>
              <a:spcAft>
                <a:spcPct val="0"/>
              </a:spcAft>
              <a:buSzPts val="1600"/>
              <a:buChar char="●"/>
            </a:lvl7pPr>
            <a:lvl8pPr algn="ctr" lvl="7" rtl="0">
              <a:lnSpc>
                <a:spcPct val="100000"/>
              </a:lnSpc>
              <a:spcBef>
                <a:spcPct val="0"/>
              </a:spcBef>
              <a:spcAft>
                <a:spcPct val="0"/>
              </a:spcAft>
              <a:buSzPts val="1600"/>
              <a:buChar char="○"/>
            </a:lvl8pPr>
            <a:lvl9pPr algn="ctr" lvl="8" rtl="0">
              <a:lnSpc>
                <a:spcPct val="100000"/>
              </a:lnSpc>
              <a:spcBef>
                <a:spcPct val="0"/>
              </a:spcBef>
              <a:spcAft>
                <a:spcPct val="0"/>
              </a:spcAft>
              <a:buSzPts val="1600"/>
              <a:buChar char="■"/>
            </a:lvl9pPr>
          </a:lstStyle>
          <a:p/>
        </p:txBody>
      </p:sp>
      <p:sp>
        <p:nvSpPr>
          <p:cNvPr id="1049889" name="Google Shape;396;p25"/>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9890" name="Google Shape;397;p25"/>
          <p:cNvSpPr/>
          <p:nvPr/>
        </p:nvSpPr>
        <p:spPr>
          <a:xfrm flipH="1">
            <a:off x="8518949" y="1247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91" name="Google Shape;398;p25"/>
          <p:cNvSpPr/>
          <p:nvPr/>
        </p:nvSpPr>
        <p:spPr>
          <a:xfrm flipH="1">
            <a:off x="104857" y="33684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49" name="Google Shape;399;p25"/>
          <p:cNvGrpSpPr/>
          <p:nvPr/>
        </p:nvGrpSpPr>
        <p:grpSpPr>
          <a:xfrm flipH="1">
            <a:off x="7634470" y="4132561"/>
            <a:ext cx="957148" cy="298260"/>
            <a:chOff x="-336206" y="2914099"/>
            <a:chExt cx="957148" cy="298260"/>
          </a:xfrm>
        </p:grpSpPr>
        <p:sp>
          <p:nvSpPr>
            <p:cNvPr id="1049892" name="Google Shape;400;p2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93" name="Google Shape;401;p2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94" name="Google Shape;402;p2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50" name="Google Shape;403;p25"/>
          <p:cNvGrpSpPr/>
          <p:nvPr/>
        </p:nvGrpSpPr>
        <p:grpSpPr>
          <a:xfrm flipH="1">
            <a:off x="-514435" y="1528265"/>
            <a:ext cx="957181" cy="296392"/>
            <a:chOff x="7707428" y="2428915"/>
            <a:chExt cx="957181" cy="296392"/>
          </a:xfrm>
        </p:grpSpPr>
        <p:sp>
          <p:nvSpPr>
            <p:cNvPr id="1049895" name="Google Shape;404;p2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96" name="Google Shape;405;p2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97" name="Google Shape;406;p2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02" name="Google Shape;407;p25"/>
          <p:cNvPicPr preferRelativeResize="0">
            <a:picLocks/>
          </p:cNvPicPr>
          <p:nvPr/>
        </p:nvPicPr>
        <p:blipFill>
          <a:blip xmlns:r="http://schemas.openxmlformats.org/officeDocument/2006/relationships" r:embed="rId3">
            <a:alphaModFix/>
          </a:blip>
          <a:stretch>
            <a:fillRect/>
          </a:stretch>
        </p:blipFill>
        <p:spPr>
          <a:xfrm flipH="1">
            <a:off x="8615774" y="2075215"/>
            <a:ext cx="1160300" cy="993063"/>
          </a:xfrm>
          <a:prstGeom prst="rect"/>
          <a:noFill/>
          <a:ln>
            <a:noFill/>
          </a:ln>
        </p:spPr>
      </p:pic>
      <p:pic>
        <p:nvPicPr>
          <p:cNvPr id="2097703" name="Google Shape;408;p25"/>
          <p:cNvPicPr preferRelativeResize="0">
            <a:picLocks/>
          </p:cNvPicPr>
          <p:nvPr/>
        </p:nvPicPr>
        <p:blipFill>
          <a:blip xmlns:r="http://schemas.openxmlformats.org/officeDocument/2006/relationships" r:embed="rId4">
            <a:alphaModFix/>
          </a:blip>
          <a:stretch>
            <a:fillRect/>
          </a:stretch>
        </p:blipFill>
        <p:spPr>
          <a:xfrm flipH="1">
            <a:off x="527791" y="4538125"/>
            <a:ext cx="1160309" cy="998950"/>
          </a:xfrm>
          <a:prstGeom prst="rect"/>
          <a:noFill/>
          <a:ln>
            <a:noFill/>
          </a:ln>
        </p:spPr>
      </p:pic>
      <p:pic>
        <p:nvPicPr>
          <p:cNvPr id="2097704" name="Google Shape;409;p25"/>
          <p:cNvPicPr preferRelativeResize="0">
            <a:picLocks/>
          </p:cNvPicPr>
          <p:nvPr/>
        </p:nvPicPr>
        <p:blipFill>
          <a:blip xmlns:r="http://schemas.openxmlformats.org/officeDocument/2006/relationships" r:embed="rId5">
            <a:alphaModFix/>
          </a:blip>
          <a:srcRect l="30075" t="29952" r="20661" b="16387"/>
          <a:stretch>
            <a:fillRect/>
          </a:stretch>
        </p:blipFill>
        <p:spPr>
          <a:xfrm flipH="1">
            <a:off x="7501000" y="4669038"/>
            <a:ext cx="365700" cy="402300"/>
          </a:xfrm>
          <a:prstGeom prst="ellipse"/>
          <a:noFill/>
          <a:ln>
            <a:noFill/>
          </a:ln>
        </p:spPr>
      </p:pic>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668" name="Shape 410"/>
        <p:cNvGrpSpPr/>
        <p:nvPr/>
      </p:nvGrpSpPr>
      <p:grpSpPr>
        <a:xfrm>
          <a:off x="0" y="0"/>
          <a:ext cx="0" cy="0"/>
          <a:chOff x="0" y="0"/>
          <a:chExt cx="0" cy="0"/>
        </a:xfrm>
      </p:grpSpPr>
      <p:grpSp>
        <p:nvGrpSpPr>
          <p:cNvPr id="669" name="Google Shape;411;p26"/>
          <p:cNvGrpSpPr/>
          <p:nvPr/>
        </p:nvGrpSpPr>
        <p:grpSpPr>
          <a:xfrm>
            <a:off x="-1067075" y="-1703700"/>
            <a:ext cx="12099575" cy="7240774"/>
            <a:chOff x="-1067075" y="-1703700"/>
            <a:chExt cx="12099575" cy="7240774"/>
          </a:xfrm>
        </p:grpSpPr>
        <p:pic>
          <p:nvPicPr>
            <p:cNvPr id="2097728" name="Google Shape;412;p26"/>
            <p:cNvPicPr preferRelativeResize="0">
              <a:picLocks/>
            </p:cNvPicPr>
            <p:nvPr/>
          </p:nvPicPr>
          <p:blipFill>
            <a:blip xmlns:r="http://schemas.openxmlformats.org/officeDocument/2006/relationships" r:embed="rId1">
              <a:alphaModFix/>
            </a:blip>
            <a:stretch>
              <a:fillRect/>
            </a:stretch>
          </p:blipFill>
          <p:spPr>
            <a:xfrm>
              <a:off x="3006775" y="4346251"/>
              <a:ext cx="692374" cy="797252"/>
            </a:xfrm>
            <a:prstGeom prst="rect"/>
            <a:noFill/>
            <a:ln>
              <a:noFill/>
            </a:ln>
          </p:spPr>
        </p:pic>
        <p:pic>
          <p:nvPicPr>
            <p:cNvPr id="2097729" name="Google Shape;413;p26"/>
            <p:cNvPicPr preferRelativeResize="0">
              <a:picLocks/>
            </p:cNvPicPr>
            <p:nvPr/>
          </p:nvPicPr>
          <p:blipFill>
            <a:blip xmlns:r="http://schemas.openxmlformats.org/officeDocument/2006/relationships" r:embed="rId2">
              <a:alphaModFix amt="90000"/>
            </a:blip>
            <a:stretch>
              <a:fillRect/>
            </a:stretch>
          </p:blipFill>
          <p:spPr>
            <a:xfrm rot="10800000" flipH="1">
              <a:off x="7066800" y="-1703700"/>
              <a:ext cx="3965700" cy="3051900"/>
            </a:xfrm>
            <a:prstGeom prst="roundRect">
              <a:avLst>
                <a:gd name="adj" fmla="val 39633"/>
              </a:avLst>
            </a:prstGeom>
            <a:noFill/>
            <a:ln>
              <a:noFill/>
            </a:ln>
          </p:spPr>
        </p:pic>
        <p:pic>
          <p:nvPicPr>
            <p:cNvPr id="2097730" name="Google Shape;414;p26"/>
            <p:cNvPicPr preferRelativeResize="0">
              <a:picLocks/>
            </p:cNvPicPr>
            <p:nvPr/>
          </p:nvPicPr>
          <p:blipFill>
            <a:blip xmlns:r="http://schemas.openxmlformats.org/officeDocument/2006/relationships" r:embed="rId3">
              <a:alphaModFix/>
            </a:blip>
            <a:srcRect l="4739" t="8663" r="4467" b="7139"/>
            <a:stretch>
              <a:fillRect/>
            </a:stretch>
          </p:blipFill>
          <p:spPr>
            <a:xfrm flipH="1">
              <a:off x="-939675" y="-353151"/>
              <a:ext cx="1971600" cy="1776300"/>
            </a:xfrm>
            <a:prstGeom prst="ellipse"/>
            <a:noFill/>
            <a:ln>
              <a:noFill/>
            </a:ln>
          </p:spPr>
        </p:pic>
        <p:grpSp>
          <p:nvGrpSpPr>
            <p:cNvPr id="670" name="Google Shape;415;p26"/>
            <p:cNvGrpSpPr/>
            <p:nvPr/>
          </p:nvGrpSpPr>
          <p:grpSpPr>
            <a:xfrm>
              <a:off x="-94593" y="4144561"/>
              <a:ext cx="957148" cy="298260"/>
              <a:chOff x="-336206" y="2914099"/>
              <a:chExt cx="957148" cy="298260"/>
            </a:xfrm>
          </p:grpSpPr>
          <p:sp>
            <p:nvSpPr>
              <p:cNvPr id="1049945" name="Google Shape;416;p2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46" name="Google Shape;417;p2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47" name="Google Shape;418;p2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71" name="Google Shape;419;p26"/>
            <p:cNvGrpSpPr/>
            <p:nvPr/>
          </p:nvGrpSpPr>
          <p:grpSpPr>
            <a:xfrm>
              <a:off x="7950316" y="2145127"/>
              <a:ext cx="957181" cy="296392"/>
              <a:chOff x="7707428" y="2428915"/>
              <a:chExt cx="957181" cy="296392"/>
            </a:xfrm>
          </p:grpSpPr>
          <p:sp>
            <p:nvSpPr>
              <p:cNvPr id="1049948" name="Google Shape;420;p2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49" name="Google Shape;421;p2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50" name="Google Shape;422;p2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31" name="Google Shape;423;p26"/>
            <p:cNvPicPr preferRelativeResize="0">
              <a:picLocks/>
            </p:cNvPicPr>
            <p:nvPr/>
          </p:nvPicPr>
          <p:blipFill>
            <a:blip xmlns:r="http://schemas.openxmlformats.org/officeDocument/2006/relationships" r:embed="rId4">
              <a:alphaModFix/>
            </a:blip>
            <a:stretch>
              <a:fillRect/>
            </a:stretch>
          </p:blipFill>
          <p:spPr>
            <a:xfrm>
              <a:off x="-1067075" y="2350887"/>
              <a:ext cx="1498102" cy="1282175"/>
            </a:xfrm>
            <a:prstGeom prst="rect"/>
            <a:noFill/>
            <a:ln>
              <a:noFill/>
            </a:ln>
          </p:spPr>
        </p:pic>
        <p:pic>
          <p:nvPicPr>
            <p:cNvPr id="2097732" name="Google Shape;424;p26"/>
            <p:cNvPicPr preferRelativeResize="0">
              <a:picLocks/>
            </p:cNvPicPr>
            <p:nvPr/>
          </p:nvPicPr>
          <p:blipFill>
            <a:blip xmlns:r="http://schemas.openxmlformats.org/officeDocument/2006/relationships" r:embed="rId5">
              <a:alphaModFix/>
            </a:blip>
            <a:stretch>
              <a:fillRect/>
            </a:stretch>
          </p:blipFill>
          <p:spPr>
            <a:xfrm>
              <a:off x="7210525" y="4538125"/>
              <a:ext cx="1160309" cy="998950"/>
            </a:xfrm>
            <a:prstGeom prst="rect"/>
            <a:noFill/>
            <a:ln>
              <a:noFill/>
            </a:ln>
          </p:spPr>
        </p:pic>
        <p:pic>
          <p:nvPicPr>
            <p:cNvPr id="2097733" name="Google Shape;425;p26"/>
            <p:cNvPicPr preferRelativeResize="0">
              <a:picLocks/>
            </p:cNvPicPr>
            <p:nvPr/>
          </p:nvPicPr>
          <p:blipFill>
            <a:blip xmlns:r="http://schemas.openxmlformats.org/officeDocument/2006/relationships" r:embed="rId6">
              <a:alphaModFix/>
            </a:blip>
            <a:srcRect l="30075" t="29952" r="20661" b="16387"/>
            <a:stretch>
              <a:fillRect/>
            </a:stretch>
          </p:blipFill>
          <p:spPr>
            <a:xfrm>
              <a:off x="1611975" y="4669038"/>
              <a:ext cx="365700" cy="402300"/>
            </a:xfrm>
            <a:prstGeom prst="ellipse"/>
            <a:noFill/>
            <a:ln>
              <a:noFill/>
            </a:ln>
          </p:spPr>
        </p:pic>
      </p:grpSp>
      <p:sp>
        <p:nvSpPr>
          <p:cNvPr id="1049951" name="Google Shape;426;p26"/>
          <p:cNvSpPr txBox="1">
            <a:spLocks noGrp="1"/>
          </p:cNvSpPr>
          <p:nvPr>
            <p:ph type="title"/>
          </p:nvPr>
        </p:nvSpPr>
        <p:spPr>
          <a:xfrm>
            <a:off x="9486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952" name="Google Shape;427;p26"/>
          <p:cNvSpPr txBox="1">
            <a:spLocks noGrp="1"/>
          </p:cNvSpPr>
          <p:nvPr>
            <p:ph type="subTitle" idx="1"/>
          </p:nvPr>
        </p:nvSpPr>
        <p:spPr>
          <a:xfrm>
            <a:off x="88735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953" name="Google Shape;428;p26"/>
          <p:cNvSpPr txBox="1">
            <a:spLocks noGrp="1"/>
          </p:cNvSpPr>
          <p:nvPr>
            <p:ph type="title" idx="2"/>
          </p:nvPr>
        </p:nvSpPr>
        <p:spPr>
          <a:xfrm>
            <a:off x="34038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954" name="Google Shape;429;p26"/>
          <p:cNvSpPr txBox="1">
            <a:spLocks noGrp="1"/>
          </p:cNvSpPr>
          <p:nvPr>
            <p:ph type="subTitle" idx="3"/>
          </p:nvPr>
        </p:nvSpPr>
        <p:spPr>
          <a:xfrm>
            <a:off x="33426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955" name="Google Shape;430;p26"/>
          <p:cNvSpPr txBox="1">
            <a:spLocks noGrp="1"/>
          </p:cNvSpPr>
          <p:nvPr>
            <p:ph type="title" idx="4"/>
          </p:nvPr>
        </p:nvSpPr>
        <p:spPr>
          <a:xfrm>
            <a:off x="58590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956" name="Google Shape;431;p26"/>
          <p:cNvSpPr txBox="1">
            <a:spLocks noGrp="1"/>
          </p:cNvSpPr>
          <p:nvPr>
            <p:ph type="subTitle" idx="5"/>
          </p:nvPr>
        </p:nvSpPr>
        <p:spPr>
          <a:xfrm>
            <a:off x="57978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957" name="Google Shape;432;p26"/>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itle and three columns 1">
  <p:cSld name="BLANK_1_1_1_2_1">
    <p:spTree>
      <p:nvGrpSpPr>
        <p:cNvPr id="691" name="Shape 433"/>
        <p:cNvGrpSpPr/>
        <p:nvPr/>
      </p:nvGrpSpPr>
      <p:grpSpPr>
        <a:xfrm>
          <a:off x="0" y="0"/>
          <a:ext cx="0" cy="0"/>
          <a:chOff x="0" y="0"/>
          <a:chExt cx="0" cy="0"/>
        </a:xfrm>
      </p:grpSpPr>
      <p:grpSp>
        <p:nvGrpSpPr>
          <p:cNvPr id="692" name="Google Shape;434;p27"/>
          <p:cNvGrpSpPr/>
          <p:nvPr/>
        </p:nvGrpSpPr>
        <p:grpSpPr>
          <a:xfrm>
            <a:off x="-738687" y="-1093050"/>
            <a:ext cx="11150437" cy="6878960"/>
            <a:chOff x="-738687" y="-1093050"/>
            <a:chExt cx="11150437" cy="6878960"/>
          </a:xfrm>
        </p:grpSpPr>
        <p:pic>
          <p:nvPicPr>
            <p:cNvPr id="2097756" name="Google Shape;435;p27"/>
            <p:cNvPicPr preferRelativeResize="0">
              <a:picLocks/>
            </p:cNvPicPr>
            <p:nvPr/>
          </p:nvPicPr>
          <p:blipFill>
            <a:blip xmlns:r="http://schemas.openxmlformats.org/officeDocument/2006/relationships" r:embed="rId1">
              <a:alphaModFix amt="90000"/>
            </a:blip>
            <a:stretch>
              <a:fillRect/>
            </a:stretch>
          </p:blipFill>
          <p:spPr>
            <a:xfrm flipH="1">
              <a:off x="7227550" y="-1093050"/>
              <a:ext cx="3184200" cy="2450700"/>
            </a:xfrm>
            <a:prstGeom prst="roundRect">
              <a:avLst>
                <a:gd name="adj" fmla="val 39633"/>
              </a:avLst>
            </a:prstGeom>
            <a:noFill/>
            <a:ln>
              <a:noFill/>
            </a:ln>
          </p:spPr>
        </p:pic>
        <p:grpSp>
          <p:nvGrpSpPr>
            <p:cNvPr id="693" name="Google Shape;436;p27"/>
            <p:cNvGrpSpPr/>
            <p:nvPr/>
          </p:nvGrpSpPr>
          <p:grpSpPr>
            <a:xfrm>
              <a:off x="-738687" y="1285389"/>
              <a:ext cx="1269083" cy="395433"/>
              <a:chOff x="-336206" y="2914099"/>
              <a:chExt cx="957148" cy="298260"/>
            </a:xfrm>
          </p:grpSpPr>
          <p:sp>
            <p:nvSpPr>
              <p:cNvPr id="1049998" name="Google Shape;437;p2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99" name="Google Shape;438;p2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00" name="Google Shape;439;p2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50001" name="Google Shape;440;p27"/>
            <p:cNvSpPr/>
            <p:nvPr/>
          </p:nvSpPr>
          <p:spPr>
            <a:xfrm>
              <a:off x="391230" y="3327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94" name="Google Shape;441;p27"/>
            <p:cNvGrpSpPr/>
            <p:nvPr/>
          </p:nvGrpSpPr>
          <p:grpSpPr>
            <a:xfrm>
              <a:off x="8274388" y="4567214"/>
              <a:ext cx="1269083" cy="395433"/>
              <a:chOff x="-336206" y="2914099"/>
              <a:chExt cx="957148" cy="298260"/>
            </a:xfrm>
          </p:grpSpPr>
          <p:sp>
            <p:nvSpPr>
              <p:cNvPr id="1050002" name="Google Shape;442;p2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03" name="Google Shape;443;p2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04" name="Google Shape;444;p2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50005" name="Google Shape;445;p27"/>
            <p:cNvSpPr/>
            <p:nvPr/>
          </p:nvSpPr>
          <p:spPr>
            <a:xfrm>
              <a:off x="8392230" y="789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06" name="Google Shape;446;p27"/>
            <p:cNvSpPr/>
            <p:nvPr/>
          </p:nvSpPr>
          <p:spPr>
            <a:xfrm>
              <a:off x="321957" y="31207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757" name="Google Shape;447;p27"/>
            <p:cNvPicPr preferRelativeResize="0">
              <a:picLocks/>
            </p:cNvPicPr>
            <p:nvPr/>
          </p:nvPicPr>
          <p:blipFill>
            <a:blip xmlns:r="http://schemas.openxmlformats.org/officeDocument/2006/relationships" r:embed="rId2">
              <a:alphaModFix/>
            </a:blip>
            <a:stretch>
              <a:fillRect/>
            </a:stretch>
          </p:blipFill>
          <p:spPr>
            <a:xfrm>
              <a:off x="799277" y="4699751"/>
              <a:ext cx="1269075" cy="1086159"/>
            </a:xfrm>
            <a:prstGeom prst="rect"/>
            <a:noFill/>
            <a:ln>
              <a:noFill/>
            </a:ln>
          </p:spPr>
        </p:pic>
      </p:grpSp>
      <p:sp>
        <p:nvSpPr>
          <p:cNvPr id="1050007" name="Google Shape;448;p27"/>
          <p:cNvSpPr txBox="1">
            <a:spLocks noGrp="1"/>
          </p:cNvSpPr>
          <p:nvPr>
            <p:ph type="title"/>
          </p:nvPr>
        </p:nvSpPr>
        <p:spPr>
          <a:xfrm>
            <a:off x="1799950" y="15328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50008" name="Google Shape;449;p27"/>
          <p:cNvSpPr txBox="1">
            <a:spLocks noGrp="1"/>
          </p:cNvSpPr>
          <p:nvPr>
            <p:ph type="subTitle" idx="1"/>
          </p:nvPr>
        </p:nvSpPr>
        <p:spPr>
          <a:xfrm>
            <a:off x="4586350" y="1360075"/>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50009" name="Google Shape;450;p27"/>
          <p:cNvSpPr txBox="1">
            <a:spLocks noGrp="1"/>
          </p:cNvSpPr>
          <p:nvPr>
            <p:ph type="title" idx="2"/>
          </p:nvPr>
        </p:nvSpPr>
        <p:spPr>
          <a:xfrm>
            <a:off x="1799950" y="26030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50010" name="Google Shape;451;p27"/>
          <p:cNvSpPr txBox="1">
            <a:spLocks noGrp="1"/>
          </p:cNvSpPr>
          <p:nvPr>
            <p:ph type="subTitle" idx="3"/>
          </p:nvPr>
        </p:nvSpPr>
        <p:spPr>
          <a:xfrm>
            <a:off x="4586350" y="2425038"/>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50011" name="Google Shape;452;p27"/>
          <p:cNvSpPr txBox="1">
            <a:spLocks noGrp="1"/>
          </p:cNvSpPr>
          <p:nvPr>
            <p:ph type="title" idx="4"/>
          </p:nvPr>
        </p:nvSpPr>
        <p:spPr>
          <a:xfrm>
            <a:off x="1799950" y="36732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50012" name="Google Shape;453;p27"/>
          <p:cNvSpPr txBox="1">
            <a:spLocks noGrp="1"/>
          </p:cNvSpPr>
          <p:nvPr>
            <p:ph type="subTitle" idx="5"/>
          </p:nvPr>
        </p:nvSpPr>
        <p:spPr>
          <a:xfrm>
            <a:off x="4586350" y="3500475"/>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50013" name="Google Shape;454;p27"/>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621" name="Shape 455"/>
        <p:cNvGrpSpPr/>
        <p:nvPr/>
      </p:nvGrpSpPr>
      <p:grpSpPr>
        <a:xfrm>
          <a:off x="0" y="0"/>
          <a:ext cx="0" cy="0"/>
          <a:chOff x="0" y="0"/>
          <a:chExt cx="0" cy="0"/>
        </a:xfrm>
      </p:grpSpPr>
      <p:pic>
        <p:nvPicPr>
          <p:cNvPr id="2097666" name="Google Shape;456;p28"/>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667" name="Google Shape;457;p28"/>
          <p:cNvPicPr preferRelativeResize="0">
            <a:picLocks/>
          </p:cNvPicPr>
          <p:nvPr/>
        </p:nvPicPr>
        <p:blipFill>
          <a:blip xmlns:r="http://schemas.openxmlformats.org/officeDocument/2006/relationships" r:embed="rId2">
            <a:alphaModFix/>
          </a:blip>
          <a:srcRect l="4739" t="8663" r="4467" b="7139"/>
          <a:stretch>
            <a:fillRect/>
          </a:stretch>
        </p:blipFill>
        <p:spPr>
          <a:xfrm>
            <a:off x="8060550" y="3988223"/>
            <a:ext cx="1794300" cy="1616400"/>
          </a:xfrm>
          <a:prstGeom prst="ellipse"/>
          <a:noFill/>
          <a:ln>
            <a:noFill/>
          </a:ln>
        </p:spPr>
      </p:pic>
      <p:sp>
        <p:nvSpPr>
          <p:cNvPr id="1049801" name="Google Shape;458;p28"/>
          <p:cNvSpPr/>
          <p:nvPr/>
        </p:nvSpPr>
        <p:spPr>
          <a:xfrm>
            <a:off x="8697120" y="18765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22" name="Google Shape;459;p28"/>
          <p:cNvGrpSpPr/>
          <p:nvPr/>
        </p:nvGrpSpPr>
        <p:grpSpPr>
          <a:xfrm>
            <a:off x="-403868" y="2976561"/>
            <a:ext cx="957148" cy="298260"/>
            <a:chOff x="-336206" y="2914099"/>
            <a:chExt cx="957148" cy="298260"/>
          </a:xfrm>
        </p:grpSpPr>
        <p:sp>
          <p:nvSpPr>
            <p:cNvPr id="1049802" name="Google Shape;460;p2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03" name="Google Shape;461;p2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04" name="Google Shape;462;p2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23" name="Google Shape;463;p28"/>
          <p:cNvGrpSpPr/>
          <p:nvPr/>
        </p:nvGrpSpPr>
        <p:grpSpPr>
          <a:xfrm>
            <a:off x="7853078" y="721327"/>
            <a:ext cx="957181" cy="296392"/>
            <a:chOff x="7707428" y="2428915"/>
            <a:chExt cx="957181" cy="296392"/>
          </a:xfrm>
        </p:grpSpPr>
        <p:sp>
          <p:nvSpPr>
            <p:cNvPr id="1049805" name="Google Shape;464;p28"/>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06" name="Google Shape;465;p28"/>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07" name="Google Shape;466;p28"/>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68" name="Google Shape;467;p28"/>
          <p:cNvPicPr preferRelativeResize="0">
            <a:picLocks/>
          </p:cNvPicPr>
          <p:nvPr/>
        </p:nvPicPr>
        <p:blipFill>
          <a:blip xmlns:r="http://schemas.openxmlformats.org/officeDocument/2006/relationships" r:embed="rId3">
            <a:alphaModFix/>
          </a:blip>
          <a:stretch>
            <a:fillRect/>
          </a:stretch>
        </p:blipFill>
        <p:spPr>
          <a:xfrm>
            <a:off x="4818100" y="4795925"/>
            <a:ext cx="1160309" cy="998950"/>
          </a:xfrm>
          <a:prstGeom prst="rect"/>
          <a:noFill/>
          <a:ln>
            <a:noFill/>
          </a:ln>
        </p:spPr>
      </p:pic>
      <p:pic>
        <p:nvPicPr>
          <p:cNvPr id="2097669" name="Google Shape;468;p28"/>
          <p:cNvPicPr preferRelativeResize="0">
            <a:picLocks/>
          </p:cNvPicPr>
          <p:nvPr/>
        </p:nvPicPr>
        <p:blipFill>
          <a:blip xmlns:r="http://schemas.openxmlformats.org/officeDocument/2006/relationships" r:embed="rId4">
            <a:alphaModFix/>
          </a:blip>
          <a:srcRect l="30075" t="29952" r="20661" b="16387"/>
          <a:stretch>
            <a:fillRect/>
          </a:stretch>
        </p:blipFill>
        <p:spPr>
          <a:xfrm>
            <a:off x="1127875" y="4669038"/>
            <a:ext cx="365700" cy="402300"/>
          </a:xfrm>
          <a:prstGeom prst="ellipse"/>
          <a:noFill/>
          <a:ln>
            <a:noFill/>
          </a:ln>
        </p:spPr>
      </p:pic>
      <p:sp>
        <p:nvSpPr>
          <p:cNvPr id="1049808" name="Google Shape;469;p28"/>
          <p:cNvSpPr txBox="1">
            <a:spLocks noGrp="1"/>
          </p:cNvSpPr>
          <p:nvPr>
            <p:ph type="title"/>
          </p:nvPr>
        </p:nvSpPr>
        <p:spPr>
          <a:xfrm>
            <a:off x="719366" y="1289975"/>
            <a:ext cx="1967700" cy="527700"/>
          </a:xfrm>
          <a:prstGeom prst="rect"/>
        </p:spPr>
        <p:txBody>
          <a:bodyPr anchor="ctr" anchorCtr="0" bIns="91425" lIns="91425" rIns="91425" spcFirstLastPara="1" tIns="91425" wrap="square">
            <a:noAutofit/>
          </a:bodyPr>
          <a:lstStyle>
            <a:lvl1pPr algn="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09" name="Google Shape;470;p28"/>
          <p:cNvSpPr txBox="1">
            <a:spLocks noGrp="1"/>
          </p:cNvSpPr>
          <p:nvPr>
            <p:ph type="subTitle" idx="1"/>
          </p:nvPr>
        </p:nvSpPr>
        <p:spPr>
          <a:xfrm>
            <a:off x="719366" y="1876497"/>
            <a:ext cx="1967700" cy="484800"/>
          </a:xfrm>
          <a:prstGeom prst="rect"/>
        </p:spPr>
        <p:txBody>
          <a:bodyPr anchor="ctr" anchorCtr="0" bIns="91425" lIns="91425" rIns="91425" spcFirstLastPara="1" tIns="91425" wrap="square">
            <a:noAutofit/>
          </a:bodyPr>
          <a:lstStyle>
            <a:lvl1pPr algn="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10" name="Google Shape;471;p28"/>
          <p:cNvSpPr txBox="1">
            <a:spLocks noGrp="1"/>
          </p:cNvSpPr>
          <p:nvPr>
            <p:ph type="title" idx="2"/>
          </p:nvPr>
        </p:nvSpPr>
        <p:spPr>
          <a:xfrm>
            <a:off x="6456934" y="1289975"/>
            <a:ext cx="1967700" cy="527700"/>
          </a:xfrm>
          <a:prstGeom prst="rect"/>
        </p:spPr>
        <p:txBody>
          <a:bodyPr anchor="ctr" anchorCtr="0" bIns="91425" lIns="91425" rIns="91425" spcFirstLastPara="1" tIns="91425" wrap="square">
            <a:noAutofit/>
          </a:bodyPr>
          <a:lstStyle>
            <a:lvl1pPr algn="l"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11" name="Google Shape;472;p28"/>
          <p:cNvSpPr txBox="1">
            <a:spLocks noGrp="1"/>
          </p:cNvSpPr>
          <p:nvPr>
            <p:ph type="subTitle" idx="3"/>
          </p:nvPr>
        </p:nvSpPr>
        <p:spPr>
          <a:xfrm>
            <a:off x="6456934" y="1876497"/>
            <a:ext cx="1967700" cy="4848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12" name="Google Shape;473;p28"/>
          <p:cNvSpPr txBox="1">
            <a:spLocks noGrp="1"/>
          </p:cNvSpPr>
          <p:nvPr>
            <p:ph type="title" idx="4"/>
          </p:nvPr>
        </p:nvSpPr>
        <p:spPr>
          <a:xfrm>
            <a:off x="719366" y="3202280"/>
            <a:ext cx="1967700" cy="527700"/>
          </a:xfrm>
          <a:prstGeom prst="rect"/>
        </p:spPr>
        <p:txBody>
          <a:bodyPr anchor="ctr" anchorCtr="0" bIns="91425" lIns="91425" rIns="91425" spcFirstLastPara="1" tIns="91425" wrap="square">
            <a:noAutofit/>
          </a:bodyPr>
          <a:lstStyle>
            <a:lvl1pPr algn="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13" name="Google Shape;474;p28"/>
          <p:cNvSpPr txBox="1">
            <a:spLocks noGrp="1"/>
          </p:cNvSpPr>
          <p:nvPr>
            <p:ph type="subTitle" idx="5"/>
          </p:nvPr>
        </p:nvSpPr>
        <p:spPr>
          <a:xfrm>
            <a:off x="719366" y="3788802"/>
            <a:ext cx="1967700" cy="484800"/>
          </a:xfrm>
          <a:prstGeom prst="rect"/>
        </p:spPr>
        <p:txBody>
          <a:bodyPr anchor="ctr" anchorCtr="0" bIns="91425" lIns="91425" rIns="91425" spcFirstLastPara="1" tIns="91425" wrap="square">
            <a:noAutofit/>
          </a:bodyPr>
          <a:lstStyle>
            <a:lvl1pPr algn="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14" name="Google Shape;475;p28"/>
          <p:cNvSpPr txBox="1">
            <a:spLocks noGrp="1"/>
          </p:cNvSpPr>
          <p:nvPr>
            <p:ph type="title" idx="6"/>
          </p:nvPr>
        </p:nvSpPr>
        <p:spPr>
          <a:xfrm>
            <a:off x="6456934" y="3202280"/>
            <a:ext cx="1967700" cy="527700"/>
          </a:xfrm>
          <a:prstGeom prst="rect"/>
        </p:spPr>
        <p:txBody>
          <a:bodyPr anchor="ctr" anchorCtr="0" bIns="91425" lIns="91425" rIns="91425" spcFirstLastPara="1" tIns="91425" wrap="square">
            <a:noAutofit/>
          </a:bodyPr>
          <a:lstStyle>
            <a:lvl1pPr algn="l"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15" name="Google Shape;476;p28"/>
          <p:cNvSpPr txBox="1">
            <a:spLocks noGrp="1"/>
          </p:cNvSpPr>
          <p:nvPr>
            <p:ph type="subTitle" idx="7"/>
          </p:nvPr>
        </p:nvSpPr>
        <p:spPr>
          <a:xfrm>
            <a:off x="6456934" y="3788802"/>
            <a:ext cx="1967700" cy="4848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16" name="Google Shape;477;p28"/>
          <p:cNvSpPr txBox="1">
            <a:spLocks noGrp="1"/>
          </p:cNvSpPr>
          <p:nvPr>
            <p:ph type="title" idx="8"/>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9817" name="Google Shape;478;p28"/>
          <p:cNvSpPr/>
          <p:nvPr/>
        </p:nvSpPr>
        <p:spPr>
          <a:xfrm>
            <a:off x="925195" y="62991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632" name="Shape 479"/>
        <p:cNvGrpSpPr/>
        <p:nvPr/>
      </p:nvGrpSpPr>
      <p:grpSpPr>
        <a:xfrm>
          <a:off x="0" y="0"/>
          <a:ext cx="0" cy="0"/>
          <a:chOff x="0" y="0"/>
          <a:chExt cx="0" cy="0"/>
        </a:xfrm>
      </p:grpSpPr>
      <p:grpSp>
        <p:nvGrpSpPr>
          <p:cNvPr id="633" name="Google Shape;480;p29"/>
          <p:cNvGrpSpPr/>
          <p:nvPr/>
        </p:nvGrpSpPr>
        <p:grpSpPr>
          <a:xfrm>
            <a:off x="-1608323" y="-1703700"/>
            <a:ext cx="11588748" cy="7252299"/>
            <a:chOff x="-1608323" y="-1703700"/>
            <a:chExt cx="11588748" cy="7252299"/>
          </a:xfrm>
        </p:grpSpPr>
        <p:pic>
          <p:nvPicPr>
            <p:cNvPr id="2097679" name="Google Shape;481;p29"/>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680" name="Google Shape;482;p29"/>
            <p:cNvPicPr preferRelativeResize="0">
              <a:picLocks/>
            </p:cNvPicPr>
            <p:nvPr/>
          </p:nvPicPr>
          <p:blipFill>
            <a:blip xmlns:r="http://schemas.openxmlformats.org/officeDocument/2006/relationships" r:embed="rId2">
              <a:alphaModFix/>
            </a:blip>
            <a:srcRect l="4739" t="8663" r="4467" b="7139"/>
            <a:stretch>
              <a:fillRect/>
            </a:stretch>
          </p:blipFill>
          <p:spPr>
            <a:xfrm>
              <a:off x="7749325" y="-863862"/>
              <a:ext cx="2231100" cy="2010000"/>
            </a:xfrm>
            <a:prstGeom prst="ellipse"/>
            <a:noFill/>
            <a:ln>
              <a:noFill/>
            </a:ln>
          </p:spPr>
        </p:pic>
        <p:sp>
          <p:nvSpPr>
            <p:cNvPr id="1049836" name="Google Shape;483;p29"/>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37" name="Google Shape;484;p29"/>
            <p:cNvSpPr/>
            <p:nvPr/>
          </p:nvSpPr>
          <p:spPr>
            <a:xfrm>
              <a:off x="1740598" y="5125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34" name="Google Shape;485;p29"/>
            <p:cNvGrpSpPr/>
            <p:nvPr/>
          </p:nvGrpSpPr>
          <p:grpSpPr>
            <a:xfrm>
              <a:off x="-405343" y="2895911"/>
              <a:ext cx="957148" cy="298260"/>
              <a:chOff x="-336206" y="2914099"/>
              <a:chExt cx="957148" cy="298260"/>
            </a:xfrm>
          </p:grpSpPr>
          <p:sp>
            <p:nvSpPr>
              <p:cNvPr id="1049838" name="Google Shape;486;p2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39" name="Google Shape;487;p2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40" name="Google Shape;488;p2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35" name="Google Shape;489;p29"/>
            <p:cNvGrpSpPr/>
            <p:nvPr/>
          </p:nvGrpSpPr>
          <p:grpSpPr>
            <a:xfrm>
              <a:off x="8504728" y="914402"/>
              <a:ext cx="957181" cy="296392"/>
              <a:chOff x="7707428" y="2428915"/>
              <a:chExt cx="957181" cy="296392"/>
            </a:xfrm>
          </p:grpSpPr>
          <p:sp>
            <p:nvSpPr>
              <p:cNvPr id="1049841" name="Google Shape;490;p29"/>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42" name="Google Shape;491;p29"/>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43" name="Google Shape;492;p29"/>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81" name="Google Shape;493;p29"/>
            <p:cNvPicPr preferRelativeResize="0">
              <a:picLocks/>
            </p:cNvPicPr>
            <p:nvPr/>
          </p:nvPicPr>
          <p:blipFill>
            <a:blip xmlns:r="http://schemas.openxmlformats.org/officeDocument/2006/relationships" r:embed="rId3">
              <a:alphaModFix/>
            </a:blip>
            <a:stretch>
              <a:fillRect/>
            </a:stretch>
          </p:blipFill>
          <p:spPr>
            <a:xfrm>
              <a:off x="6118542" y="-1080921"/>
              <a:ext cx="1726366" cy="1477516"/>
            </a:xfrm>
            <a:prstGeom prst="rect"/>
            <a:noFill/>
            <a:ln>
              <a:noFill/>
            </a:ln>
          </p:spPr>
        </p:pic>
        <p:pic>
          <p:nvPicPr>
            <p:cNvPr id="2097682" name="Google Shape;494;p29"/>
            <p:cNvPicPr preferRelativeResize="0">
              <a:picLocks/>
            </p:cNvPicPr>
            <p:nvPr/>
          </p:nvPicPr>
          <p:blipFill>
            <a:blip xmlns:r="http://schemas.openxmlformats.org/officeDocument/2006/relationships" r:embed="rId4">
              <a:alphaModFix/>
            </a:blip>
            <a:stretch>
              <a:fillRect/>
            </a:stretch>
          </p:blipFill>
          <p:spPr>
            <a:xfrm>
              <a:off x="2771450" y="4549650"/>
              <a:ext cx="1160309" cy="998950"/>
            </a:xfrm>
            <a:prstGeom prst="rect"/>
            <a:noFill/>
            <a:ln>
              <a:noFill/>
            </a:ln>
          </p:spPr>
        </p:pic>
        <p:pic>
          <p:nvPicPr>
            <p:cNvPr id="2097683" name="Google Shape;495;p29"/>
            <p:cNvPicPr preferRelativeResize="0">
              <a:picLocks/>
            </p:cNvPicPr>
            <p:nvPr/>
          </p:nvPicPr>
          <p:blipFill>
            <a:blip xmlns:r="http://schemas.openxmlformats.org/officeDocument/2006/relationships" r:embed="rId5">
              <a:alphaModFix/>
            </a:blip>
            <a:srcRect l="30075" t="29952" r="20661" b="16387"/>
            <a:stretch>
              <a:fillRect/>
            </a:stretch>
          </p:blipFill>
          <p:spPr>
            <a:xfrm>
              <a:off x="6213050" y="4475313"/>
              <a:ext cx="365700" cy="402300"/>
            </a:xfrm>
            <a:prstGeom prst="ellipse"/>
            <a:noFill/>
            <a:ln>
              <a:noFill/>
            </a:ln>
          </p:spPr>
        </p:pic>
      </p:grpSp>
      <p:sp>
        <p:nvSpPr>
          <p:cNvPr id="1049844" name="Google Shape;496;p29"/>
          <p:cNvSpPr txBox="1">
            <a:spLocks noGrp="1"/>
          </p:cNvSpPr>
          <p:nvPr>
            <p:ph type="title"/>
          </p:nvPr>
        </p:nvSpPr>
        <p:spPr>
          <a:xfrm>
            <a:off x="720000"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45" name="Google Shape;497;p29"/>
          <p:cNvSpPr txBox="1">
            <a:spLocks noGrp="1"/>
          </p:cNvSpPr>
          <p:nvPr>
            <p:ph type="subTitle" idx="1"/>
          </p:nvPr>
        </p:nvSpPr>
        <p:spPr>
          <a:xfrm>
            <a:off x="720000"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46" name="Google Shape;498;p29"/>
          <p:cNvSpPr txBox="1">
            <a:spLocks noGrp="1"/>
          </p:cNvSpPr>
          <p:nvPr>
            <p:ph type="title" idx="2"/>
          </p:nvPr>
        </p:nvSpPr>
        <p:spPr>
          <a:xfrm>
            <a:off x="3419271"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47" name="Google Shape;499;p29"/>
          <p:cNvSpPr txBox="1">
            <a:spLocks noGrp="1"/>
          </p:cNvSpPr>
          <p:nvPr>
            <p:ph type="subTitle" idx="3"/>
          </p:nvPr>
        </p:nvSpPr>
        <p:spPr>
          <a:xfrm>
            <a:off x="3419271"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48" name="Google Shape;500;p29"/>
          <p:cNvSpPr txBox="1">
            <a:spLocks noGrp="1"/>
          </p:cNvSpPr>
          <p:nvPr>
            <p:ph type="title" idx="4"/>
          </p:nvPr>
        </p:nvSpPr>
        <p:spPr>
          <a:xfrm>
            <a:off x="720000"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49" name="Google Shape;501;p29"/>
          <p:cNvSpPr txBox="1">
            <a:spLocks noGrp="1"/>
          </p:cNvSpPr>
          <p:nvPr>
            <p:ph type="subTitle" idx="5"/>
          </p:nvPr>
        </p:nvSpPr>
        <p:spPr>
          <a:xfrm>
            <a:off x="720000"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50" name="Google Shape;502;p29"/>
          <p:cNvSpPr txBox="1">
            <a:spLocks noGrp="1"/>
          </p:cNvSpPr>
          <p:nvPr>
            <p:ph type="title" idx="6"/>
          </p:nvPr>
        </p:nvSpPr>
        <p:spPr>
          <a:xfrm>
            <a:off x="3419271"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51" name="Google Shape;503;p29"/>
          <p:cNvSpPr txBox="1">
            <a:spLocks noGrp="1"/>
          </p:cNvSpPr>
          <p:nvPr>
            <p:ph type="subTitle" idx="7"/>
          </p:nvPr>
        </p:nvSpPr>
        <p:spPr>
          <a:xfrm>
            <a:off x="3419271"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52" name="Google Shape;504;p29"/>
          <p:cNvSpPr txBox="1">
            <a:spLocks noGrp="1"/>
          </p:cNvSpPr>
          <p:nvPr>
            <p:ph type="title" idx="8"/>
          </p:nvPr>
        </p:nvSpPr>
        <p:spPr>
          <a:xfrm>
            <a:off x="6118549"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53" name="Google Shape;505;p29"/>
          <p:cNvSpPr txBox="1">
            <a:spLocks noGrp="1"/>
          </p:cNvSpPr>
          <p:nvPr>
            <p:ph type="subTitle" idx="9"/>
          </p:nvPr>
        </p:nvSpPr>
        <p:spPr>
          <a:xfrm>
            <a:off x="6118549"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54" name="Google Shape;506;p29"/>
          <p:cNvSpPr txBox="1">
            <a:spLocks noGrp="1"/>
          </p:cNvSpPr>
          <p:nvPr>
            <p:ph type="title" idx="13"/>
          </p:nvPr>
        </p:nvSpPr>
        <p:spPr>
          <a:xfrm>
            <a:off x="6118549"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855" name="Google Shape;507;p29"/>
          <p:cNvSpPr txBox="1">
            <a:spLocks noGrp="1"/>
          </p:cNvSpPr>
          <p:nvPr>
            <p:ph type="subTitle" idx="14"/>
          </p:nvPr>
        </p:nvSpPr>
        <p:spPr>
          <a:xfrm>
            <a:off x="6118549"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856" name="Google Shape;508;p29"/>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654" name="Shape 509"/>
        <p:cNvGrpSpPr/>
        <p:nvPr/>
      </p:nvGrpSpPr>
      <p:grpSpPr>
        <a:xfrm>
          <a:off x="0" y="0"/>
          <a:ext cx="0" cy="0"/>
          <a:chOff x="0" y="0"/>
          <a:chExt cx="0" cy="0"/>
        </a:xfrm>
      </p:grpSpPr>
      <p:grpSp>
        <p:nvGrpSpPr>
          <p:cNvPr id="655" name="Google Shape;510;p30"/>
          <p:cNvGrpSpPr/>
          <p:nvPr/>
        </p:nvGrpSpPr>
        <p:grpSpPr>
          <a:xfrm>
            <a:off x="-188195" y="-1776476"/>
            <a:ext cx="9420570" cy="7198171"/>
            <a:chOff x="-188195" y="-1776476"/>
            <a:chExt cx="9420570" cy="7198171"/>
          </a:xfrm>
        </p:grpSpPr>
        <p:pic>
          <p:nvPicPr>
            <p:cNvPr id="2097709" name="Google Shape;511;p30"/>
            <p:cNvPicPr preferRelativeResize="0">
              <a:picLocks/>
            </p:cNvPicPr>
            <p:nvPr/>
          </p:nvPicPr>
          <p:blipFill>
            <a:blip xmlns:r="http://schemas.openxmlformats.org/officeDocument/2006/relationships" r:embed="rId1">
              <a:alphaModFix/>
            </a:blip>
            <a:stretch>
              <a:fillRect/>
            </a:stretch>
          </p:blipFill>
          <p:spPr>
            <a:xfrm>
              <a:off x="715089" y="1792464"/>
              <a:ext cx="878778" cy="909709"/>
            </a:xfrm>
            <a:prstGeom prst="rect"/>
            <a:noFill/>
            <a:ln>
              <a:noFill/>
            </a:ln>
          </p:spPr>
        </p:pic>
        <p:pic>
          <p:nvPicPr>
            <p:cNvPr id="2097710" name="Google Shape;512;p30"/>
            <p:cNvPicPr preferRelativeResize="0">
              <a:picLocks/>
            </p:cNvPicPr>
            <p:nvPr/>
          </p:nvPicPr>
          <p:blipFill>
            <a:blip xmlns:r="http://schemas.openxmlformats.org/officeDocument/2006/relationships" r:embed="rId2">
              <a:alphaModFix amt="89000"/>
            </a:blip>
            <a:stretch>
              <a:fillRect/>
            </a:stretch>
          </p:blipFill>
          <p:spPr>
            <a:xfrm>
              <a:off x="5789575" y="-1776476"/>
              <a:ext cx="3442800" cy="3022500"/>
            </a:xfrm>
            <a:prstGeom prst="roundRect">
              <a:avLst>
                <a:gd name="adj" fmla="val 41538"/>
              </a:avLst>
            </a:prstGeom>
            <a:noFill/>
            <a:ln>
              <a:noFill/>
            </a:ln>
          </p:spPr>
        </p:pic>
        <p:grpSp>
          <p:nvGrpSpPr>
            <p:cNvPr id="656" name="Google Shape;513;p30"/>
            <p:cNvGrpSpPr/>
            <p:nvPr/>
          </p:nvGrpSpPr>
          <p:grpSpPr>
            <a:xfrm flipH="1">
              <a:off x="7618280" y="1522364"/>
              <a:ext cx="1269083" cy="395433"/>
              <a:chOff x="-336206" y="2914099"/>
              <a:chExt cx="957148" cy="298260"/>
            </a:xfrm>
          </p:grpSpPr>
          <p:sp>
            <p:nvSpPr>
              <p:cNvPr id="1049911" name="Google Shape;514;p3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12" name="Google Shape;515;p3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13" name="Google Shape;516;p3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57" name="Google Shape;517;p30"/>
            <p:cNvGrpSpPr/>
            <p:nvPr/>
          </p:nvGrpSpPr>
          <p:grpSpPr>
            <a:xfrm flipH="1">
              <a:off x="-188195" y="3627664"/>
              <a:ext cx="1269083" cy="395433"/>
              <a:chOff x="-336206" y="2914099"/>
              <a:chExt cx="957148" cy="298260"/>
            </a:xfrm>
          </p:grpSpPr>
          <p:sp>
            <p:nvSpPr>
              <p:cNvPr id="1049914" name="Google Shape;518;p3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15" name="Google Shape;519;p3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16" name="Google Shape;520;p3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711" name="Google Shape;521;p30"/>
            <p:cNvPicPr preferRelativeResize="0">
              <a:picLocks/>
            </p:cNvPicPr>
            <p:nvPr/>
          </p:nvPicPr>
          <p:blipFill>
            <a:blip xmlns:r="http://schemas.openxmlformats.org/officeDocument/2006/relationships" r:embed="rId3">
              <a:alphaModFix/>
            </a:blip>
            <a:stretch>
              <a:fillRect/>
            </a:stretch>
          </p:blipFill>
          <p:spPr>
            <a:xfrm>
              <a:off x="913475" y="4603528"/>
              <a:ext cx="950327" cy="818168"/>
            </a:xfrm>
            <a:prstGeom prst="rect"/>
            <a:noFill/>
            <a:ln>
              <a:noFill/>
            </a:ln>
          </p:spPr>
        </p:pic>
        <p:pic>
          <p:nvPicPr>
            <p:cNvPr id="2097712" name="Google Shape;522;p30"/>
            <p:cNvPicPr preferRelativeResize="0">
              <a:picLocks/>
            </p:cNvPicPr>
            <p:nvPr/>
          </p:nvPicPr>
          <p:blipFill>
            <a:blip xmlns:r="http://schemas.openxmlformats.org/officeDocument/2006/relationships" r:embed="rId3">
              <a:alphaModFix/>
            </a:blip>
            <a:stretch>
              <a:fillRect/>
            </a:stretch>
          </p:blipFill>
          <p:spPr>
            <a:xfrm>
              <a:off x="239937" y="-494122"/>
              <a:ext cx="950327" cy="818168"/>
            </a:xfrm>
            <a:prstGeom prst="rect"/>
            <a:noFill/>
            <a:ln>
              <a:noFill/>
            </a:ln>
          </p:spPr>
        </p:pic>
      </p:grpSp>
      <p:sp>
        <p:nvSpPr>
          <p:cNvPr id="1049917" name="Google Shape;523;p30"/>
          <p:cNvSpPr txBox="1">
            <a:spLocks noGrp="1"/>
          </p:cNvSpPr>
          <p:nvPr>
            <p:ph type="title" hasCustomPrompt="1"/>
          </p:nvPr>
        </p:nvSpPr>
        <p:spPr>
          <a:xfrm>
            <a:off x="715088" y="540000"/>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49918" name="Google Shape;524;p30"/>
          <p:cNvSpPr txBox="1">
            <a:spLocks noGrp="1"/>
          </p:cNvSpPr>
          <p:nvPr>
            <p:ph type="subTitle" idx="1"/>
          </p:nvPr>
        </p:nvSpPr>
        <p:spPr>
          <a:xfrm>
            <a:off x="715088" y="1246027"/>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919" name="Google Shape;525;p30"/>
          <p:cNvSpPr txBox="1">
            <a:spLocks noGrp="1"/>
          </p:cNvSpPr>
          <p:nvPr>
            <p:ph type="title" idx="2" hasCustomPrompt="1"/>
          </p:nvPr>
        </p:nvSpPr>
        <p:spPr>
          <a:xfrm>
            <a:off x="2156713" y="1996148"/>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49920" name="Google Shape;526;p30"/>
          <p:cNvSpPr txBox="1">
            <a:spLocks noGrp="1"/>
          </p:cNvSpPr>
          <p:nvPr>
            <p:ph type="subTitle" idx="3"/>
          </p:nvPr>
        </p:nvSpPr>
        <p:spPr>
          <a:xfrm>
            <a:off x="2156713" y="2702175"/>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921" name="Google Shape;527;p30"/>
          <p:cNvSpPr txBox="1">
            <a:spLocks noGrp="1"/>
          </p:cNvSpPr>
          <p:nvPr>
            <p:ph type="title" idx="4" hasCustomPrompt="1"/>
          </p:nvPr>
        </p:nvSpPr>
        <p:spPr>
          <a:xfrm>
            <a:off x="3598288" y="3452296"/>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49922" name="Google Shape;528;p30"/>
          <p:cNvSpPr txBox="1">
            <a:spLocks noGrp="1"/>
          </p:cNvSpPr>
          <p:nvPr>
            <p:ph type="subTitle" idx="5"/>
          </p:nvPr>
        </p:nvSpPr>
        <p:spPr>
          <a:xfrm>
            <a:off x="3598288" y="4158324"/>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680" name="Shape 529"/>
        <p:cNvGrpSpPr/>
        <p:nvPr/>
      </p:nvGrpSpPr>
      <p:grpSpPr>
        <a:xfrm>
          <a:off x="0" y="0"/>
          <a:ext cx="0" cy="0"/>
          <a:chOff x="0" y="0"/>
          <a:chExt cx="0" cy="0"/>
        </a:xfrm>
      </p:grpSpPr>
      <p:grpSp>
        <p:nvGrpSpPr>
          <p:cNvPr id="681" name="Google Shape;530;p31"/>
          <p:cNvGrpSpPr/>
          <p:nvPr/>
        </p:nvGrpSpPr>
        <p:grpSpPr>
          <a:xfrm>
            <a:off x="-1554598" y="-1093050"/>
            <a:ext cx="11966348" cy="7820397"/>
            <a:chOff x="-1554598" y="-1093050"/>
            <a:chExt cx="11966348" cy="7820397"/>
          </a:xfrm>
        </p:grpSpPr>
        <p:pic>
          <p:nvPicPr>
            <p:cNvPr id="2097744" name="Google Shape;531;p31"/>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745" name="Google Shape;532;p31"/>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746" name="Google Shape;533;p31"/>
            <p:cNvPicPr preferRelativeResize="0">
              <a:picLocks/>
            </p:cNvPicPr>
            <p:nvPr/>
          </p:nvPicPr>
          <p:blipFill>
            <a:blip xmlns:r="http://schemas.openxmlformats.org/officeDocument/2006/relationships" r:embed="rId3">
              <a:alphaModFix/>
            </a:blip>
            <a:srcRect l="4739" t="8663" r="4467" b="7139"/>
            <a:stretch>
              <a:fillRect/>
            </a:stretch>
          </p:blipFill>
          <p:spPr>
            <a:xfrm>
              <a:off x="715089" y="224650"/>
              <a:ext cx="1458000" cy="1313700"/>
            </a:xfrm>
            <a:prstGeom prst="ellipse"/>
            <a:noFill/>
            <a:ln>
              <a:noFill/>
            </a:ln>
          </p:spPr>
        </p:pic>
        <p:grpSp>
          <p:nvGrpSpPr>
            <p:cNvPr id="682" name="Google Shape;534;p31"/>
            <p:cNvGrpSpPr/>
            <p:nvPr/>
          </p:nvGrpSpPr>
          <p:grpSpPr>
            <a:xfrm>
              <a:off x="253488" y="1830089"/>
              <a:ext cx="1269083" cy="395433"/>
              <a:chOff x="-336206" y="2914099"/>
              <a:chExt cx="957148" cy="298260"/>
            </a:xfrm>
          </p:grpSpPr>
          <p:sp>
            <p:nvSpPr>
              <p:cNvPr id="1049975" name="Google Shape;535;p3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76" name="Google Shape;536;p3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77" name="Google Shape;537;p3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83" name="Google Shape;538;p31"/>
            <p:cNvGrpSpPr/>
            <p:nvPr/>
          </p:nvGrpSpPr>
          <p:grpSpPr>
            <a:xfrm>
              <a:off x="7560038" y="3627664"/>
              <a:ext cx="1269083" cy="395433"/>
              <a:chOff x="-336206" y="2914099"/>
              <a:chExt cx="957148" cy="298260"/>
            </a:xfrm>
          </p:grpSpPr>
          <p:sp>
            <p:nvSpPr>
              <p:cNvPr id="1049978" name="Google Shape;539;p3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79" name="Google Shape;540;p3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980" name="Google Shape;541;p3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981" name="Google Shape;542;p31"/>
            <p:cNvSpPr/>
            <p:nvPr/>
          </p:nvSpPr>
          <p:spPr>
            <a:xfrm>
              <a:off x="8629105" y="289505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982" name="Google Shape;543;p31"/>
          <p:cNvSpPr txBox="1">
            <a:spLocks noGrp="1"/>
          </p:cNvSpPr>
          <p:nvPr>
            <p:ph type="ctrTitle"/>
          </p:nvPr>
        </p:nvSpPr>
        <p:spPr>
          <a:xfrm>
            <a:off x="2425050" y="382600"/>
            <a:ext cx="4284000" cy="997800"/>
          </a:xfrm>
          <a:prstGeom prst="rect"/>
        </p:spPr>
        <p:txBody>
          <a:bodyPr anchor="ctr" anchorCtr="0" bIns="91425" lIns="91425" rIns="91425" spcFirstLastPara="1" tIns="91425" wrap="square">
            <a:noAutofit/>
          </a:bodyPr>
          <a:lstStyle>
            <a:lvl1pPr lvl="0" rtl="0">
              <a:spcBef>
                <a:spcPct val="0"/>
              </a:spcBef>
              <a:spcAft>
                <a:spcPct val="0"/>
              </a:spcAft>
              <a:buSzPts val="5200"/>
              <a:buNone/>
              <a:defRPr sz="6000"/>
            </a:lvl1pPr>
            <a:lvl2pPr algn="ctr" lvl="1" rtl="0">
              <a:spcBef>
                <a:spcPct val="0"/>
              </a:spcBef>
              <a:spcAft>
                <a:spcPct val="0"/>
              </a:spcAft>
              <a:buSzPts val="5200"/>
              <a:buNone/>
              <a:defRPr sz="5200"/>
            </a:lvl2pPr>
            <a:lvl3pPr algn="ctr" lvl="2" rtl="0">
              <a:spcBef>
                <a:spcPct val="0"/>
              </a:spcBef>
              <a:spcAft>
                <a:spcPct val="0"/>
              </a:spcAft>
              <a:buSzPts val="5200"/>
              <a:buNone/>
              <a:defRPr sz="5200"/>
            </a:lvl3pPr>
            <a:lvl4pPr algn="ctr" lvl="3" rtl="0">
              <a:spcBef>
                <a:spcPct val="0"/>
              </a:spcBef>
              <a:spcAft>
                <a:spcPct val="0"/>
              </a:spcAft>
              <a:buSzPts val="5200"/>
              <a:buNone/>
              <a:defRPr sz="5200"/>
            </a:lvl4pPr>
            <a:lvl5pPr algn="ctr" lvl="4" rtl="0">
              <a:spcBef>
                <a:spcPct val="0"/>
              </a:spcBef>
              <a:spcAft>
                <a:spcPct val="0"/>
              </a:spcAft>
              <a:buSzPts val="5200"/>
              <a:buNone/>
              <a:defRPr sz="5200"/>
            </a:lvl5pPr>
            <a:lvl6pPr algn="ctr" lvl="5" rtl="0">
              <a:spcBef>
                <a:spcPct val="0"/>
              </a:spcBef>
              <a:spcAft>
                <a:spcPct val="0"/>
              </a:spcAft>
              <a:buSzPts val="5200"/>
              <a:buNone/>
              <a:defRPr sz="5200"/>
            </a:lvl6pPr>
            <a:lvl7pPr algn="ctr" lvl="6" rtl="0">
              <a:spcBef>
                <a:spcPct val="0"/>
              </a:spcBef>
              <a:spcAft>
                <a:spcPct val="0"/>
              </a:spcAft>
              <a:buSzPts val="5200"/>
              <a:buNone/>
              <a:defRPr sz="5200"/>
            </a:lvl7pPr>
            <a:lvl8pPr algn="ctr" lvl="7" rtl="0">
              <a:spcBef>
                <a:spcPct val="0"/>
              </a:spcBef>
              <a:spcAft>
                <a:spcPct val="0"/>
              </a:spcAft>
              <a:buSzPts val="5200"/>
              <a:buNone/>
              <a:defRPr sz="5200"/>
            </a:lvl8pPr>
            <a:lvl9pPr algn="ctr" lvl="8" rtl="0">
              <a:spcBef>
                <a:spcPct val="0"/>
              </a:spcBef>
              <a:spcAft>
                <a:spcPct val="0"/>
              </a:spcAft>
              <a:buSzPts val="5200"/>
              <a:buNone/>
              <a:defRPr sz="5200"/>
            </a:lvl9pPr>
          </a:lstStyle>
          <a:p/>
        </p:txBody>
      </p:sp>
      <p:sp>
        <p:nvSpPr>
          <p:cNvPr id="1049983" name="Google Shape;544;p31"/>
          <p:cNvSpPr txBox="1">
            <a:spLocks noGrp="1"/>
          </p:cNvSpPr>
          <p:nvPr>
            <p:ph type="subTitle" idx="1"/>
          </p:nvPr>
        </p:nvSpPr>
        <p:spPr>
          <a:xfrm>
            <a:off x="2425050" y="1222750"/>
            <a:ext cx="4293900" cy="16101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800"/>
              <a:buNone/>
              <a:defRPr sz="1800"/>
            </a:lvl2pPr>
            <a:lvl3pPr algn="ctr" lvl="2" rtl="0">
              <a:lnSpc>
                <a:spcPct val="100000"/>
              </a:lnSpc>
              <a:spcBef>
                <a:spcPct val="0"/>
              </a:spcBef>
              <a:spcAft>
                <a:spcPct val="0"/>
              </a:spcAft>
              <a:buSzPts val="1800"/>
              <a:buNone/>
              <a:defRPr sz="1800"/>
            </a:lvl3pPr>
            <a:lvl4pPr algn="ctr" lvl="3" rtl="0">
              <a:lnSpc>
                <a:spcPct val="100000"/>
              </a:lnSpc>
              <a:spcBef>
                <a:spcPct val="0"/>
              </a:spcBef>
              <a:spcAft>
                <a:spcPct val="0"/>
              </a:spcAft>
              <a:buSzPts val="1800"/>
              <a:buNone/>
              <a:defRPr sz="1800"/>
            </a:lvl4pPr>
            <a:lvl5pPr algn="ctr" lvl="4" rtl="0">
              <a:lnSpc>
                <a:spcPct val="100000"/>
              </a:lnSpc>
              <a:spcBef>
                <a:spcPct val="0"/>
              </a:spcBef>
              <a:spcAft>
                <a:spcPct val="0"/>
              </a:spcAft>
              <a:buSzPts val="1800"/>
              <a:buNone/>
              <a:defRPr sz="1800"/>
            </a:lvl5pPr>
            <a:lvl6pPr algn="ctr" lvl="5" rtl="0">
              <a:lnSpc>
                <a:spcPct val="100000"/>
              </a:lnSpc>
              <a:spcBef>
                <a:spcPct val="0"/>
              </a:spcBef>
              <a:spcAft>
                <a:spcPct val="0"/>
              </a:spcAft>
              <a:buSzPts val="1800"/>
              <a:buNone/>
              <a:defRPr sz="1800"/>
            </a:lvl6pPr>
            <a:lvl7pPr algn="ctr" lvl="6" rtl="0">
              <a:lnSpc>
                <a:spcPct val="100000"/>
              </a:lnSpc>
              <a:spcBef>
                <a:spcPct val="0"/>
              </a:spcBef>
              <a:spcAft>
                <a:spcPct val="0"/>
              </a:spcAft>
              <a:buSzPts val="1800"/>
              <a:buNone/>
              <a:defRPr sz="1800"/>
            </a:lvl7pPr>
            <a:lvl8pPr algn="ctr" lvl="7" rtl="0">
              <a:lnSpc>
                <a:spcPct val="100000"/>
              </a:lnSpc>
              <a:spcBef>
                <a:spcPct val="0"/>
              </a:spcBef>
              <a:spcAft>
                <a:spcPct val="0"/>
              </a:spcAft>
              <a:buSzPts val="1800"/>
              <a:buNone/>
              <a:defRPr sz="1800"/>
            </a:lvl8pPr>
            <a:lvl9pPr algn="ctr" lvl="8" rtl="0">
              <a:lnSpc>
                <a:spcPct val="100000"/>
              </a:lnSpc>
              <a:spcBef>
                <a:spcPct val="0"/>
              </a:spcBef>
              <a:spcAft>
                <a:spcPct val="0"/>
              </a:spcAft>
              <a:buSzPts val="1800"/>
              <a:buNone/>
              <a:defRPr sz="1800"/>
            </a:lvl9pPr>
          </a:lstStyle>
          <a:p/>
        </p:txBody>
      </p:sp>
      <p:sp>
        <p:nvSpPr>
          <p:cNvPr id="1049984" name="Google Shape;545;p31"/>
          <p:cNvSpPr txBox="1"/>
          <p:nvPr/>
        </p:nvSpPr>
        <p:spPr>
          <a:xfrm>
            <a:off x="2405825" y="3808700"/>
            <a:ext cx="4665600" cy="558000"/>
          </a:xfrm>
          <a:prstGeom prst="rect"/>
          <a:noFill/>
          <a:ln>
            <a:noFill/>
          </a:ln>
        </p:spPr>
        <p:txBody>
          <a:bodyPr anchor="b"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indent="0" lvl="0" marL="0" rtl="0">
              <a:lnSpc>
                <a:spcPct val="100000"/>
              </a:lnSpc>
              <a:spcBef>
                <a:spcPts val="300"/>
              </a:spcBef>
              <a:spcAft>
                <a:spcPct val="0"/>
              </a:spcAft>
              <a:buNone/>
            </a:pPr>
            <a:r>
              <a:rPr sz="1200" lang="en">
                <a:solidFill>
                  <a:schemeClr val="dk1"/>
                </a:solidFill>
                <a:latin typeface="Tajawal Medium" panose="00000600000000000000"/>
                <a:ea typeface="Tajawal Medium" panose="00000600000000000000"/>
                <a:cs typeface="Tajawal Medium" panose="00000600000000000000"/>
                <a:sym typeface="Tajawal Medium" panose="00000600000000000000"/>
              </a:rPr>
              <a:t>CREDITS: This presentation template was created</a:t>
            </a:r>
            <a:r>
              <a:rPr b="1" sz="1200" lang="en">
                <a:solidFill>
                  <a:schemeClr val="dk1"/>
                </a:solidFill>
                <a:latin typeface="Tajawal" panose="00000600000000000000"/>
                <a:ea typeface="Tajawal" panose="00000600000000000000"/>
                <a:cs typeface="Tajawal" panose="00000600000000000000"/>
                <a:sym typeface="Tajawal" panose="00000600000000000000"/>
              </a:rPr>
              <a:t> by </a:t>
            </a:r>
            <a:r>
              <a:rPr b="1" sz="1200" lang="en">
                <a:solidFill>
                  <a:schemeClr val="dk1"/>
                </a:solidFill>
                <a:uFill>
                  <a:noFill/>
                </a:uFill>
                <a:latin typeface="Tajawal" panose="00000600000000000000"/>
                <a:ea typeface="Tajawal" panose="00000600000000000000"/>
                <a:cs typeface="Tajawal" panose="00000600000000000000"/>
                <a:sym typeface="Tajawal" panose="00000600000000000000"/>
                <a:hlinkClick r:id="rId4"/>
              </a:rPr>
              <a:t>Slidesgo</a:t>
            </a:r>
            <a:r>
              <a:rPr b="1" sz="1200" lang="en">
                <a:solidFill>
                  <a:schemeClr val="dk1"/>
                </a:solidFill>
                <a:latin typeface="Tajawal" panose="00000600000000000000"/>
                <a:ea typeface="Tajawal" panose="00000600000000000000"/>
                <a:cs typeface="Tajawal" panose="00000600000000000000"/>
                <a:sym typeface="Tajawal" panose="00000600000000000000"/>
              </a:rPr>
              <a:t>,</a:t>
            </a:r>
            <a:r>
              <a:rPr sz="1200" lang="en">
                <a:solidFill>
                  <a:schemeClr val="dk1"/>
                </a:solidFill>
                <a:latin typeface="Tajawal Medium" panose="00000600000000000000"/>
                <a:ea typeface="Tajawal Medium" panose="00000600000000000000"/>
                <a:cs typeface="Tajawal Medium" panose="00000600000000000000"/>
                <a:sym typeface="Tajawal Medium" panose="00000600000000000000"/>
              </a:rPr>
              <a:t> including icons </a:t>
            </a:r>
            <a:r>
              <a:rPr b="1" sz="1200" lang="en">
                <a:solidFill>
                  <a:schemeClr val="dk1"/>
                </a:solidFill>
                <a:latin typeface="Tajawal" panose="00000600000000000000"/>
                <a:ea typeface="Tajawal" panose="00000600000000000000"/>
                <a:cs typeface="Tajawal" panose="00000600000000000000"/>
                <a:sym typeface="Tajawal" panose="00000600000000000000"/>
              </a:rPr>
              <a:t>by </a:t>
            </a:r>
            <a:r>
              <a:rPr b="1" sz="1200" lang="en">
                <a:solidFill>
                  <a:schemeClr val="dk1"/>
                </a:solidFill>
                <a:uFill>
                  <a:noFill/>
                </a:uFill>
                <a:latin typeface="Tajawal" panose="00000600000000000000"/>
                <a:ea typeface="Tajawal" panose="00000600000000000000"/>
                <a:cs typeface="Tajawal" panose="00000600000000000000"/>
                <a:sym typeface="Tajawal" panose="00000600000000000000"/>
                <a:hlinkClick r:id="rId5"/>
              </a:rPr>
              <a:t>Flaticon</a:t>
            </a:r>
            <a:r>
              <a:rPr sz="1200" lang="en">
                <a:solidFill>
                  <a:schemeClr val="dk1"/>
                </a:solidFill>
                <a:latin typeface="Tajawal Medium" panose="00000600000000000000"/>
                <a:ea typeface="Tajawal Medium" panose="00000600000000000000"/>
                <a:cs typeface="Tajawal Medium" panose="00000600000000000000"/>
                <a:sym typeface="Tajawal Medium" panose="00000600000000000000"/>
              </a:rPr>
              <a:t> and infographics &amp; images </a:t>
            </a:r>
            <a:r>
              <a:rPr b="1" sz="1200" lang="en">
                <a:solidFill>
                  <a:schemeClr val="dk1"/>
                </a:solidFill>
                <a:latin typeface="Tajawal" panose="00000600000000000000"/>
                <a:ea typeface="Tajawal" panose="00000600000000000000"/>
                <a:cs typeface="Tajawal" panose="00000600000000000000"/>
                <a:sym typeface="Tajawal" panose="00000600000000000000"/>
              </a:rPr>
              <a:t>by </a:t>
            </a:r>
            <a:r>
              <a:rPr b="1" sz="1200" lang="en">
                <a:solidFill>
                  <a:schemeClr val="dk1"/>
                </a:solidFill>
                <a:uFill>
                  <a:noFill/>
                </a:uFill>
                <a:latin typeface="Tajawal" panose="00000600000000000000"/>
                <a:ea typeface="Tajawal" panose="00000600000000000000"/>
                <a:cs typeface="Tajawal" panose="00000600000000000000"/>
                <a:sym typeface="Tajawal" panose="00000600000000000000"/>
                <a:hlinkClick r:id="rId6"/>
              </a:rPr>
              <a:t>Freepik</a:t>
            </a:r>
            <a:endParaRPr b="1" sz="1200">
              <a:solidFill>
                <a:schemeClr val="dk1"/>
              </a:solidFill>
              <a:latin typeface="Tajawal" panose="00000600000000000000"/>
              <a:ea typeface="Tajawal" panose="00000600000000000000"/>
              <a:cs typeface="Tajawal" panose="00000600000000000000"/>
              <a:sym typeface="Tajawal" panose="00000600000000000000"/>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608" name="Shape 546"/>
        <p:cNvGrpSpPr/>
        <p:nvPr/>
      </p:nvGrpSpPr>
      <p:grpSpPr>
        <a:xfrm>
          <a:off x="0" y="0"/>
          <a:ext cx="0" cy="0"/>
          <a:chOff x="0" y="0"/>
          <a:chExt cx="0" cy="0"/>
        </a:xfrm>
      </p:grpSpPr>
      <p:grpSp>
        <p:nvGrpSpPr>
          <p:cNvPr id="609" name="Google Shape;547;p32"/>
          <p:cNvGrpSpPr/>
          <p:nvPr/>
        </p:nvGrpSpPr>
        <p:grpSpPr>
          <a:xfrm>
            <a:off x="-1146650" y="-1444750"/>
            <a:ext cx="12006075" cy="7795463"/>
            <a:chOff x="-1146650" y="-1444750"/>
            <a:chExt cx="12006075" cy="7795463"/>
          </a:xfrm>
        </p:grpSpPr>
        <p:pic>
          <p:nvPicPr>
            <p:cNvPr id="2097636" name="Google Shape;548;p32"/>
            <p:cNvPicPr preferRelativeResize="0">
              <a:picLocks/>
            </p:cNvPicPr>
            <p:nvPr/>
          </p:nvPicPr>
          <p:blipFill>
            <a:blip xmlns:r="http://schemas.openxmlformats.org/officeDocument/2006/relationships" r:embed="rId1">
              <a:alphaModFix/>
            </a:blip>
            <a:srcRect l="4739" t="8663" r="4467" b="7139"/>
            <a:stretch>
              <a:fillRect/>
            </a:stretch>
          </p:blipFill>
          <p:spPr>
            <a:xfrm>
              <a:off x="-944162" y="1103138"/>
              <a:ext cx="2231100" cy="2010000"/>
            </a:xfrm>
            <a:prstGeom prst="ellipse"/>
            <a:noFill/>
            <a:ln>
              <a:noFill/>
            </a:ln>
          </p:spPr>
        </p:pic>
        <p:sp>
          <p:nvSpPr>
            <p:cNvPr id="1049766" name="Google Shape;549;p32"/>
            <p:cNvSpPr/>
            <p:nvPr/>
          </p:nvSpPr>
          <p:spPr>
            <a:xfrm>
              <a:off x="1551909" y="9827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67" name="Google Shape;550;p32"/>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68" name="Google Shape;551;p3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610" name="Google Shape;552;p32"/>
            <p:cNvGrpSpPr/>
            <p:nvPr/>
          </p:nvGrpSpPr>
          <p:grpSpPr>
            <a:xfrm>
              <a:off x="-230968" y="3806436"/>
              <a:ext cx="957148" cy="298260"/>
              <a:chOff x="-336206" y="2914099"/>
              <a:chExt cx="957148" cy="298260"/>
            </a:xfrm>
          </p:grpSpPr>
          <p:sp>
            <p:nvSpPr>
              <p:cNvPr id="1049769" name="Google Shape;553;p3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70" name="Google Shape;554;p3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71" name="Google Shape;555;p3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611" name="Google Shape;556;p32"/>
            <p:cNvGrpSpPr/>
            <p:nvPr/>
          </p:nvGrpSpPr>
          <p:grpSpPr>
            <a:xfrm>
              <a:off x="7859828" y="2809915"/>
              <a:ext cx="957181" cy="296392"/>
              <a:chOff x="7707428" y="2428915"/>
              <a:chExt cx="957181" cy="296392"/>
            </a:xfrm>
          </p:grpSpPr>
          <p:sp>
            <p:nvSpPr>
              <p:cNvPr id="1049772" name="Google Shape;557;p3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73" name="Google Shape;558;p3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74" name="Google Shape;559;p3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637" name="Google Shape;560;p32"/>
            <p:cNvPicPr preferRelativeResize="0">
              <a:picLocks/>
            </p:cNvPicPr>
            <p:nvPr/>
          </p:nvPicPr>
          <p:blipFill>
            <a:blip xmlns:r="http://schemas.openxmlformats.org/officeDocument/2006/relationships" r:embed="rId2">
              <a:alphaModFix/>
            </a:blip>
            <a:stretch>
              <a:fillRect/>
            </a:stretch>
          </p:blipFill>
          <p:spPr>
            <a:xfrm>
              <a:off x="7459541" y="-1080913"/>
              <a:ext cx="2558400" cy="2636100"/>
            </a:xfrm>
            <a:prstGeom prst="ellipse"/>
            <a:noFill/>
            <a:ln>
              <a:noFill/>
            </a:ln>
          </p:spPr>
        </p:pic>
        <p:pic>
          <p:nvPicPr>
            <p:cNvPr id="2097638" name="Google Shape;561;p32"/>
            <p:cNvPicPr preferRelativeResize="0">
              <a:picLocks/>
            </p:cNvPicPr>
            <p:nvPr/>
          </p:nvPicPr>
          <p:blipFill>
            <a:blip xmlns:r="http://schemas.openxmlformats.org/officeDocument/2006/relationships" r:embed="rId3">
              <a:alphaModFix/>
            </a:blip>
            <a:srcRect l="5946" r="2141" b="10825"/>
            <a:stretch>
              <a:fillRect/>
            </a:stretch>
          </p:blipFill>
          <p:spPr>
            <a:xfrm>
              <a:off x="-1146650" y="-1444750"/>
              <a:ext cx="3388050" cy="2683600"/>
            </a:xfrm>
            <a:prstGeom prst="rect"/>
            <a:noFill/>
            <a:ln>
              <a:noFill/>
            </a:ln>
          </p:spPr>
        </p:pic>
        <p:pic>
          <p:nvPicPr>
            <p:cNvPr id="2097639" name="Google Shape;562;p32"/>
            <p:cNvPicPr preferRelativeResize="0">
              <a:picLocks/>
            </p:cNvPicPr>
            <p:nvPr/>
          </p:nvPicPr>
          <p:blipFill>
            <a:blip xmlns:r="http://schemas.openxmlformats.org/officeDocument/2006/relationships" r:embed="rId4">
              <a:alphaModFix/>
            </a:blip>
            <a:stretch>
              <a:fillRect/>
            </a:stretch>
          </p:blipFill>
          <p:spPr>
            <a:xfrm>
              <a:off x="3987292" y="-1080921"/>
              <a:ext cx="1726366" cy="1477516"/>
            </a:xfrm>
            <a:prstGeom prst="rect"/>
            <a:noFill/>
            <a:ln>
              <a:noFill/>
            </a:ln>
          </p:spPr>
        </p:pic>
        <p:pic>
          <p:nvPicPr>
            <p:cNvPr id="2097640" name="Google Shape;563;p32"/>
            <p:cNvPicPr preferRelativeResize="0">
              <a:picLocks/>
            </p:cNvPicPr>
            <p:nvPr/>
          </p:nvPicPr>
          <p:blipFill>
            <a:blip xmlns:r="http://schemas.openxmlformats.org/officeDocument/2006/relationships" r:embed="rId5">
              <a:alphaModFix/>
            </a:blip>
            <a:srcRect l="6768" t="5604" b="3700"/>
            <a:stretch>
              <a:fillRect/>
            </a:stretch>
          </p:blipFill>
          <p:spPr>
            <a:xfrm>
              <a:off x="7567825" y="3087250"/>
              <a:ext cx="3291600" cy="2891650"/>
            </a:xfrm>
            <a:prstGeom prst="rect"/>
            <a:noFill/>
            <a:ln>
              <a:noFill/>
            </a:ln>
          </p:spPr>
        </p:pic>
        <p:pic>
          <p:nvPicPr>
            <p:cNvPr id="2097641" name="Google Shape;564;p32"/>
            <p:cNvPicPr preferRelativeResize="0">
              <a:picLocks/>
            </p:cNvPicPr>
            <p:nvPr/>
          </p:nvPicPr>
          <p:blipFill>
            <a:blip xmlns:r="http://schemas.openxmlformats.org/officeDocument/2006/relationships" r:embed="rId6">
              <a:alphaModFix/>
            </a:blip>
            <a:stretch>
              <a:fillRect/>
            </a:stretch>
          </p:blipFill>
          <p:spPr>
            <a:xfrm>
              <a:off x="2422201" y="4508348"/>
              <a:ext cx="1393958" cy="1200100"/>
            </a:xfrm>
            <a:prstGeom prst="rect"/>
            <a:noFill/>
            <a:ln>
              <a:noFill/>
            </a:ln>
          </p:spPr>
        </p:pic>
        <p:pic>
          <p:nvPicPr>
            <p:cNvPr id="2097642" name="Google Shape;565;p32"/>
            <p:cNvPicPr preferRelativeResize="0">
              <a:picLocks/>
            </p:cNvPicPr>
            <p:nvPr/>
          </p:nvPicPr>
          <p:blipFill>
            <a:blip xmlns:r="http://schemas.openxmlformats.org/officeDocument/2006/relationships" r:embed="rId7">
              <a:alphaModFix/>
            </a:blip>
            <a:srcRect l="30075" t="29952" r="20661" b="16387"/>
            <a:stretch>
              <a:fillRect/>
            </a:stretch>
          </p:blipFill>
          <p:spPr>
            <a:xfrm>
              <a:off x="1412575" y="4407338"/>
              <a:ext cx="365700" cy="402300"/>
            </a:xfrm>
            <a:prstGeom prst="ellipse"/>
            <a:noFill/>
            <a:ln>
              <a:noFill/>
            </a:ln>
          </p:spPr>
        </p:pic>
        <p:pic>
          <p:nvPicPr>
            <p:cNvPr id="2097643" name="Google Shape;566;p32"/>
            <p:cNvPicPr preferRelativeResize="0">
              <a:picLocks/>
            </p:cNvPicPr>
            <p:nvPr/>
          </p:nvPicPr>
          <p:blipFill>
            <a:blip xmlns:r="http://schemas.openxmlformats.org/officeDocument/2006/relationships" r:embed="rId1">
              <a:alphaModFix/>
            </a:blip>
            <a:srcRect l="4739" t="8663" r="4467" b="7139"/>
            <a:stretch>
              <a:fillRect/>
            </a:stretch>
          </p:blipFill>
          <p:spPr>
            <a:xfrm>
              <a:off x="-944162" y="4340713"/>
              <a:ext cx="2231100" cy="2010000"/>
            </a:xfrm>
            <a:prstGeom prst="ellipse"/>
            <a:noFill/>
            <a:ln>
              <a:noFill/>
            </a:ln>
          </p:spPr>
        </p:pic>
        <p:pic>
          <p:nvPicPr>
            <p:cNvPr id="2097644" name="Google Shape;567;p32"/>
            <p:cNvPicPr preferRelativeResize="0">
              <a:picLocks/>
            </p:cNvPicPr>
            <p:nvPr/>
          </p:nvPicPr>
          <p:blipFill>
            <a:blip xmlns:r="http://schemas.openxmlformats.org/officeDocument/2006/relationships" r:embed="rId6">
              <a:alphaModFix/>
            </a:blip>
            <a:stretch>
              <a:fillRect/>
            </a:stretch>
          </p:blipFill>
          <p:spPr>
            <a:xfrm>
              <a:off x="5985216" y="4933724"/>
              <a:ext cx="957150" cy="824044"/>
            </a:xfrm>
            <a:prstGeom prst="rect"/>
            <a:noFill/>
            <a:ln>
              <a:noFill/>
            </a:ln>
          </p:spPr>
        </p:pic>
      </p:gr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612" name="Shape 568"/>
        <p:cNvGrpSpPr/>
        <p:nvPr/>
      </p:nvGrpSpPr>
      <p:grpSpPr>
        <a:xfrm>
          <a:off x="0" y="0"/>
          <a:ext cx="0" cy="0"/>
          <a:chOff x="0" y="0"/>
          <a:chExt cx="0" cy="0"/>
        </a:xfrm>
      </p:grpSpPr>
      <p:pic>
        <p:nvPicPr>
          <p:cNvPr id="2097645" name="Google Shape;569;p3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646" name="Google Shape;570;p3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647" name="Google Shape;571;p33"/>
          <p:cNvPicPr preferRelativeResize="0">
            <a:picLocks/>
          </p:cNvPicPr>
          <p:nvPr/>
        </p:nvPicPr>
        <p:blipFill>
          <a:blip xmlns:r="http://schemas.openxmlformats.org/officeDocument/2006/relationships" r:embed="rId3">
            <a:alphaModFix/>
          </a:blip>
          <a:srcRect l="4739" t="8663" r="4467" b="7139"/>
          <a:stretch>
            <a:fillRect/>
          </a:stretch>
        </p:blipFill>
        <p:spPr>
          <a:xfrm flipH="1">
            <a:off x="799850" y="4714650"/>
            <a:ext cx="1458000" cy="1313700"/>
          </a:xfrm>
          <a:prstGeom prst="ellipse"/>
          <a:noFill/>
          <a:ln>
            <a:noFill/>
          </a:ln>
        </p:spPr>
      </p:pic>
      <p:grpSp>
        <p:nvGrpSpPr>
          <p:cNvPr id="613" name="Google Shape;572;p33"/>
          <p:cNvGrpSpPr/>
          <p:nvPr/>
        </p:nvGrpSpPr>
        <p:grpSpPr>
          <a:xfrm flipH="1">
            <a:off x="8014880" y="1311401"/>
            <a:ext cx="1269083" cy="395433"/>
            <a:chOff x="-336206" y="2914099"/>
            <a:chExt cx="957148" cy="298260"/>
          </a:xfrm>
        </p:grpSpPr>
        <p:sp>
          <p:nvSpPr>
            <p:cNvPr id="1049775" name="Google Shape;573;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76" name="Google Shape;574;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77" name="Google Shape;575;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778" name="Google Shape;576;p33"/>
          <p:cNvSpPr/>
          <p:nvPr/>
        </p:nvSpPr>
        <p:spPr>
          <a:xfrm flipH="1">
            <a:off x="3206675" y="1056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48" name="Google Shape;577;p33"/>
          <p:cNvPicPr preferRelativeResize="0">
            <a:picLocks/>
          </p:cNvPicPr>
          <p:nvPr/>
        </p:nvPicPr>
        <p:blipFill>
          <a:blip xmlns:r="http://schemas.openxmlformats.org/officeDocument/2006/relationships" r:embed="rId4">
            <a:alphaModFix/>
          </a:blip>
          <a:srcRect l="30075" t="29952" r="20661" b="16387"/>
          <a:stretch>
            <a:fillRect/>
          </a:stretch>
        </p:blipFill>
        <p:spPr>
          <a:xfrm flipH="1">
            <a:off x="291850" y="2143729"/>
            <a:ext cx="309000" cy="339900"/>
          </a:xfrm>
          <a:prstGeom prst="ellipse"/>
          <a:noFill/>
          <a:ln>
            <a:noFill/>
          </a:ln>
        </p:spPr>
      </p:pic>
      <p:pic>
        <p:nvPicPr>
          <p:cNvPr id="2097649" name="Google Shape;578;p33"/>
          <p:cNvPicPr preferRelativeResize="0">
            <a:picLocks/>
          </p:cNvPicPr>
          <p:nvPr/>
        </p:nvPicPr>
        <p:blipFill>
          <a:blip xmlns:r="http://schemas.openxmlformats.org/officeDocument/2006/relationships" r:embed="rId5">
            <a:alphaModFix/>
          </a:blip>
          <a:stretch>
            <a:fillRect/>
          </a:stretch>
        </p:blipFill>
        <p:spPr>
          <a:xfrm>
            <a:off x="7099425" y="7938"/>
            <a:ext cx="915450" cy="1054124"/>
          </a:xfrm>
          <a:prstGeom prst="rect"/>
          <a:noFill/>
          <a:ln>
            <a:noFill/>
          </a:ln>
        </p:spPr>
      </p:pic>
      <p:grpSp>
        <p:nvGrpSpPr>
          <p:cNvPr id="614" name="Google Shape;579;p33"/>
          <p:cNvGrpSpPr/>
          <p:nvPr/>
        </p:nvGrpSpPr>
        <p:grpSpPr>
          <a:xfrm flipH="1">
            <a:off x="-469245" y="3680364"/>
            <a:ext cx="1269083" cy="395433"/>
            <a:chOff x="-336206" y="2914099"/>
            <a:chExt cx="957148" cy="298260"/>
          </a:xfrm>
        </p:grpSpPr>
        <p:sp>
          <p:nvSpPr>
            <p:cNvPr id="1049779" name="Google Shape;580;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80" name="Google Shape;581;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781" name="Google Shape;582;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Background 2">
  <p:cSld name="BLANK_1_1_1_1_1_1_1_2">
    <p:spTree>
      <p:nvGrpSpPr>
        <p:cNvPr id="639" name="Shape 583"/>
        <p:cNvGrpSpPr/>
        <p:nvPr/>
      </p:nvGrpSpPr>
      <p:grpSpPr>
        <a:xfrm>
          <a:off x="0" y="0"/>
          <a:ext cx="0" cy="0"/>
          <a:chOff x="0" y="0"/>
          <a:chExt cx="0" cy="0"/>
        </a:xfrm>
      </p:grpSpPr>
      <p:pic>
        <p:nvPicPr>
          <p:cNvPr id="2097688" name="Google Shape;584;p34"/>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689" name="Google Shape;585;p34"/>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690" name="Google Shape;586;p34"/>
          <p:cNvPicPr preferRelativeResize="0">
            <a:picLocks/>
          </p:cNvPicPr>
          <p:nvPr/>
        </p:nvPicPr>
        <p:blipFill>
          <a:blip xmlns:r="http://schemas.openxmlformats.org/officeDocument/2006/relationships" r:embed="rId3">
            <a:alphaModFix/>
          </a:blip>
          <a:srcRect l="4739" t="8663" r="4467" b="7139"/>
          <a:stretch>
            <a:fillRect/>
          </a:stretch>
        </p:blipFill>
        <p:spPr>
          <a:xfrm>
            <a:off x="604927" y="-18525"/>
            <a:ext cx="1458000" cy="1313700"/>
          </a:xfrm>
          <a:prstGeom prst="ellipse"/>
          <a:noFill/>
          <a:ln>
            <a:noFill/>
          </a:ln>
        </p:spPr>
      </p:pic>
      <p:grpSp>
        <p:nvGrpSpPr>
          <p:cNvPr id="640" name="Google Shape;587;p34"/>
          <p:cNvGrpSpPr/>
          <p:nvPr/>
        </p:nvGrpSpPr>
        <p:grpSpPr>
          <a:xfrm>
            <a:off x="-664162" y="1636864"/>
            <a:ext cx="1269083" cy="395433"/>
            <a:chOff x="-336206" y="2914099"/>
            <a:chExt cx="957148" cy="298260"/>
          </a:xfrm>
        </p:grpSpPr>
        <p:sp>
          <p:nvSpPr>
            <p:cNvPr id="1049864" name="Google Shape;588;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65" name="Google Shape;589;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66" name="Google Shape;590;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867" name="Google Shape;591;p34"/>
          <p:cNvSpPr/>
          <p:nvPr/>
        </p:nvSpPr>
        <p:spPr>
          <a:xfrm>
            <a:off x="3429680" y="48370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691" name="Google Shape;592;p34"/>
          <p:cNvPicPr preferRelativeResize="0">
            <a:picLocks/>
          </p:cNvPicPr>
          <p:nvPr/>
        </p:nvPicPr>
        <p:blipFill>
          <a:blip xmlns:r="http://schemas.openxmlformats.org/officeDocument/2006/relationships" r:embed="rId4">
            <a:alphaModFix/>
          </a:blip>
          <a:srcRect l="30075" t="29952" r="20661" b="16387"/>
          <a:stretch>
            <a:fillRect/>
          </a:stretch>
        </p:blipFill>
        <p:spPr>
          <a:xfrm>
            <a:off x="5861901" y="195104"/>
            <a:ext cx="309000" cy="339900"/>
          </a:xfrm>
          <a:prstGeom prst="ellipse"/>
          <a:noFill/>
          <a:ln>
            <a:noFill/>
          </a:ln>
        </p:spPr>
      </p:pic>
      <p:grpSp>
        <p:nvGrpSpPr>
          <p:cNvPr id="641" name="Google Shape;593;p34"/>
          <p:cNvGrpSpPr/>
          <p:nvPr/>
        </p:nvGrpSpPr>
        <p:grpSpPr>
          <a:xfrm>
            <a:off x="8157288" y="3645239"/>
            <a:ext cx="1269083" cy="395433"/>
            <a:chOff x="-336206" y="2914099"/>
            <a:chExt cx="957148" cy="298260"/>
          </a:xfrm>
        </p:grpSpPr>
        <p:sp>
          <p:nvSpPr>
            <p:cNvPr id="1049868" name="Google Shape;594;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69" name="Google Shape;595;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870" name="Google Shape;596;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871" name="Google Shape;597;p34"/>
          <p:cNvSpPr/>
          <p:nvPr/>
        </p:nvSpPr>
        <p:spPr>
          <a:xfrm>
            <a:off x="8829130" y="2471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322" name="Shape 8"/>
        <p:cNvGrpSpPr/>
        <p:nvPr/>
      </p:nvGrpSpPr>
      <p:grpSpPr>
        <a:xfrm>
          <a:off x="0" y="0"/>
          <a:ext cx="0" cy="0"/>
          <a:chOff x="0" y="0"/>
          <a:chExt cx="0" cy="0"/>
        </a:xfrm>
      </p:grpSpPr>
      <p:pic>
        <p:nvPicPr>
          <p:cNvPr id="2097313" name="Google Shape;9;p2"/>
          <p:cNvPicPr preferRelativeResize="0">
            <a:picLocks/>
          </p:cNvPicPr>
          <p:nvPr/>
        </p:nvPicPr>
        <p:blipFill>
          <a:blip xmlns:r="http://schemas.openxmlformats.org/officeDocument/2006/relationships" r:embed="rId1">
            <a:alphaModFix/>
          </a:blip>
          <a:srcRect l="5946" r="2141" b="10825"/>
          <a:stretch>
            <a:fillRect/>
          </a:stretch>
        </p:blipFill>
        <p:spPr>
          <a:xfrm>
            <a:off x="-930700" y="-1150521"/>
            <a:ext cx="3291601" cy="2607197"/>
          </a:xfrm>
          <a:prstGeom prst="rect"/>
          <a:noFill/>
          <a:ln>
            <a:noFill/>
          </a:ln>
        </p:spPr>
      </p:pic>
      <p:sp>
        <p:nvSpPr>
          <p:cNvPr id="1048996" name="Google Shape;10;p2"/>
          <p:cNvSpPr txBox="1">
            <a:spLocks noGrp="1"/>
          </p:cNvSpPr>
          <p:nvPr>
            <p:ph type="ctrTitle"/>
          </p:nvPr>
        </p:nvSpPr>
        <p:spPr>
          <a:xfrm>
            <a:off x="715600" y="1957700"/>
            <a:ext cx="7713300" cy="12000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Clr>
                <a:srgbClr val="191919"/>
              </a:buClr>
              <a:buSzPts val="5200"/>
              <a:buNone/>
              <a:defRPr sz="4900"/>
            </a:lvl1pPr>
            <a:lvl2pPr algn="ctr" lvl="1">
              <a:spcBef>
                <a:spcPct val="0"/>
              </a:spcBef>
              <a:spcAft>
                <a:spcPct val="0"/>
              </a:spcAft>
              <a:buClr>
                <a:srgbClr val="191919"/>
              </a:buClr>
              <a:buSzPts val="5200"/>
              <a:buNone/>
              <a:defRPr sz="5200">
                <a:solidFill>
                  <a:srgbClr val="191919"/>
                </a:solidFill>
              </a:defRPr>
            </a:lvl2pPr>
            <a:lvl3pPr algn="ctr" lvl="2">
              <a:spcBef>
                <a:spcPct val="0"/>
              </a:spcBef>
              <a:spcAft>
                <a:spcPct val="0"/>
              </a:spcAft>
              <a:buClr>
                <a:srgbClr val="191919"/>
              </a:buClr>
              <a:buSzPts val="5200"/>
              <a:buNone/>
              <a:defRPr sz="5200">
                <a:solidFill>
                  <a:srgbClr val="191919"/>
                </a:solidFill>
              </a:defRPr>
            </a:lvl3pPr>
            <a:lvl4pPr algn="ctr" lvl="3">
              <a:spcBef>
                <a:spcPct val="0"/>
              </a:spcBef>
              <a:spcAft>
                <a:spcPct val="0"/>
              </a:spcAft>
              <a:buClr>
                <a:srgbClr val="191919"/>
              </a:buClr>
              <a:buSzPts val="5200"/>
              <a:buNone/>
              <a:defRPr sz="5200">
                <a:solidFill>
                  <a:srgbClr val="191919"/>
                </a:solidFill>
              </a:defRPr>
            </a:lvl4pPr>
            <a:lvl5pPr algn="ctr" lvl="4">
              <a:spcBef>
                <a:spcPct val="0"/>
              </a:spcBef>
              <a:spcAft>
                <a:spcPct val="0"/>
              </a:spcAft>
              <a:buClr>
                <a:srgbClr val="191919"/>
              </a:buClr>
              <a:buSzPts val="5200"/>
              <a:buNone/>
              <a:defRPr sz="5200">
                <a:solidFill>
                  <a:srgbClr val="191919"/>
                </a:solidFill>
              </a:defRPr>
            </a:lvl5pPr>
            <a:lvl6pPr algn="ctr" lvl="5">
              <a:spcBef>
                <a:spcPct val="0"/>
              </a:spcBef>
              <a:spcAft>
                <a:spcPct val="0"/>
              </a:spcAft>
              <a:buClr>
                <a:srgbClr val="191919"/>
              </a:buClr>
              <a:buSzPts val="5200"/>
              <a:buNone/>
              <a:defRPr sz="5200">
                <a:solidFill>
                  <a:srgbClr val="191919"/>
                </a:solidFill>
              </a:defRPr>
            </a:lvl6pPr>
            <a:lvl7pPr algn="ctr" lvl="6">
              <a:spcBef>
                <a:spcPct val="0"/>
              </a:spcBef>
              <a:spcAft>
                <a:spcPct val="0"/>
              </a:spcAft>
              <a:buClr>
                <a:srgbClr val="191919"/>
              </a:buClr>
              <a:buSzPts val="5200"/>
              <a:buNone/>
              <a:defRPr sz="5200">
                <a:solidFill>
                  <a:srgbClr val="191919"/>
                </a:solidFill>
              </a:defRPr>
            </a:lvl7pPr>
            <a:lvl8pPr algn="ctr" lvl="7">
              <a:spcBef>
                <a:spcPct val="0"/>
              </a:spcBef>
              <a:spcAft>
                <a:spcPct val="0"/>
              </a:spcAft>
              <a:buClr>
                <a:srgbClr val="191919"/>
              </a:buClr>
              <a:buSzPts val="5200"/>
              <a:buNone/>
              <a:defRPr sz="5200">
                <a:solidFill>
                  <a:srgbClr val="191919"/>
                </a:solidFill>
              </a:defRPr>
            </a:lvl8pPr>
            <a:lvl9pPr algn="ctr" lvl="8">
              <a:spcBef>
                <a:spcPct val="0"/>
              </a:spcBef>
              <a:spcAft>
                <a:spcPct val="0"/>
              </a:spcAft>
              <a:buClr>
                <a:srgbClr val="191919"/>
              </a:buClr>
              <a:buSzPts val="5200"/>
              <a:buNone/>
              <a:defRPr sz="5200">
                <a:solidFill>
                  <a:srgbClr val="191919"/>
                </a:solidFill>
              </a:defRPr>
            </a:lvl9pPr>
          </a:lstStyle>
          <a:p/>
        </p:txBody>
      </p:sp>
      <p:sp>
        <p:nvSpPr>
          <p:cNvPr id="1048997" name="Google Shape;11;p2"/>
          <p:cNvSpPr txBox="1">
            <a:spLocks noGrp="1"/>
          </p:cNvSpPr>
          <p:nvPr>
            <p:ph type="subTitle" idx="1"/>
          </p:nvPr>
        </p:nvSpPr>
        <p:spPr>
          <a:xfrm>
            <a:off x="2392500" y="3190350"/>
            <a:ext cx="4359000" cy="325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SzPts val="1600"/>
              <a:buNone/>
              <a:defRPr sz="1600">
                <a:solidFill>
                  <a:srgbClr val="303B6C"/>
                </a:solidFill>
              </a:defRPr>
            </a:lvl1pPr>
            <a:lvl2pPr algn="ctr" lvl="1">
              <a:lnSpc>
                <a:spcPct val="100000"/>
              </a:lnSpc>
              <a:spcBef>
                <a:spcPct val="0"/>
              </a:spcBef>
              <a:spcAft>
                <a:spcPct val="0"/>
              </a:spcAft>
              <a:buSzPts val="1800"/>
              <a:buNone/>
              <a:defRPr sz="1800"/>
            </a:lvl2pPr>
            <a:lvl3pPr algn="ctr" lvl="2">
              <a:lnSpc>
                <a:spcPct val="100000"/>
              </a:lnSpc>
              <a:spcBef>
                <a:spcPct val="0"/>
              </a:spcBef>
              <a:spcAft>
                <a:spcPct val="0"/>
              </a:spcAft>
              <a:buSzPts val="1800"/>
              <a:buNone/>
              <a:defRPr sz="1800"/>
            </a:lvl3pPr>
            <a:lvl4pPr algn="ctr" lvl="3">
              <a:lnSpc>
                <a:spcPct val="100000"/>
              </a:lnSpc>
              <a:spcBef>
                <a:spcPct val="0"/>
              </a:spcBef>
              <a:spcAft>
                <a:spcPct val="0"/>
              </a:spcAft>
              <a:buSzPts val="1800"/>
              <a:buNone/>
              <a:defRPr sz="1800"/>
            </a:lvl4pPr>
            <a:lvl5pPr algn="ctr" lvl="4">
              <a:lnSpc>
                <a:spcPct val="100000"/>
              </a:lnSpc>
              <a:spcBef>
                <a:spcPct val="0"/>
              </a:spcBef>
              <a:spcAft>
                <a:spcPct val="0"/>
              </a:spcAft>
              <a:buSzPts val="1800"/>
              <a:buNone/>
              <a:defRPr sz="1800"/>
            </a:lvl5pPr>
            <a:lvl6pPr algn="ctr" lvl="5">
              <a:lnSpc>
                <a:spcPct val="100000"/>
              </a:lnSpc>
              <a:spcBef>
                <a:spcPct val="0"/>
              </a:spcBef>
              <a:spcAft>
                <a:spcPct val="0"/>
              </a:spcAft>
              <a:buSzPts val="1800"/>
              <a:buNone/>
              <a:defRPr sz="1800"/>
            </a:lvl6pPr>
            <a:lvl7pPr algn="ctr" lvl="6">
              <a:lnSpc>
                <a:spcPct val="100000"/>
              </a:lnSpc>
              <a:spcBef>
                <a:spcPct val="0"/>
              </a:spcBef>
              <a:spcAft>
                <a:spcPct val="0"/>
              </a:spcAft>
              <a:buSzPts val="1800"/>
              <a:buNone/>
              <a:defRPr sz="1800"/>
            </a:lvl7pPr>
            <a:lvl8pPr algn="ctr" lvl="7">
              <a:lnSpc>
                <a:spcPct val="100000"/>
              </a:lnSpc>
              <a:spcBef>
                <a:spcPct val="0"/>
              </a:spcBef>
              <a:spcAft>
                <a:spcPct val="0"/>
              </a:spcAft>
              <a:buSzPts val="1800"/>
              <a:buNone/>
              <a:defRPr sz="1800"/>
            </a:lvl8pPr>
            <a:lvl9pPr algn="ctr" lvl="8">
              <a:lnSpc>
                <a:spcPct val="100000"/>
              </a:lnSpc>
              <a:spcBef>
                <a:spcPct val="0"/>
              </a:spcBef>
              <a:spcAft>
                <a:spcPct val="0"/>
              </a:spcAft>
              <a:buSzPts val="1800"/>
              <a:buNone/>
              <a:defRPr sz="1800"/>
            </a:lvl9pPr>
          </a:lstStyle>
          <a:p/>
        </p:txBody>
      </p:sp>
      <p:pic>
        <p:nvPicPr>
          <p:cNvPr id="2097314" name="Google Shape;12;p2"/>
          <p:cNvPicPr preferRelativeResize="0">
            <a:picLocks/>
          </p:cNvPicPr>
          <p:nvPr/>
        </p:nvPicPr>
        <p:blipFill>
          <a:blip xmlns:r="http://schemas.openxmlformats.org/officeDocument/2006/relationships" r:embed="rId2">
            <a:alphaModFix/>
          </a:blip>
          <a:srcRect l="4739" t="8663" r="4467" b="7139"/>
          <a:stretch>
            <a:fillRect/>
          </a:stretch>
        </p:blipFill>
        <p:spPr>
          <a:xfrm>
            <a:off x="-815750" y="1456675"/>
            <a:ext cx="1640100" cy="1477500"/>
          </a:xfrm>
          <a:prstGeom prst="ellipse"/>
          <a:noFill/>
          <a:ln>
            <a:noFill/>
          </a:ln>
        </p:spPr>
      </p:pic>
      <p:sp>
        <p:nvSpPr>
          <p:cNvPr id="1048998" name="Google Shape;13;p2"/>
          <p:cNvSpPr/>
          <p:nvPr/>
        </p:nvSpPr>
        <p:spPr>
          <a:xfrm>
            <a:off x="8637407" y="17547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99" name="Google Shape;14;p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323" name="Google Shape;15;p2"/>
          <p:cNvGrpSpPr/>
          <p:nvPr/>
        </p:nvGrpSpPr>
        <p:grpSpPr>
          <a:xfrm>
            <a:off x="-230968" y="3806436"/>
            <a:ext cx="957148" cy="298260"/>
            <a:chOff x="-336206" y="2914099"/>
            <a:chExt cx="957148" cy="298260"/>
          </a:xfrm>
        </p:grpSpPr>
        <p:sp>
          <p:nvSpPr>
            <p:cNvPr id="1049000" name="Google Shape;16;p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01" name="Google Shape;17;p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02" name="Google Shape;18;p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24" name="Google Shape;19;p2"/>
          <p:cNvGrpSpPr/>
          <p:nvPr/>
        </p:nvGrpSpPr>
        <p:grpSpPr>
          <a:xfrm>
            <a:off x="7859828" y="2809915"/>
            <a:ext cx="957181" cy="296392"/>
            <a:chOff x="7707428" y="2428915"/>
            <a:chExt cx="957181" cy="296392"/>
          </a:xfrm>
        </p:grpSpPr>
        <p:sp>
          <p:nvSpPr>
            <p:cNvPr id="1049003" name="Google Shape;20;p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04" name="Google Shape;21;p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05" name="Google Shape;22;p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15" name="Google Shape;23;p2"/>
          <p:cNvPicPr preferRelativeResize="0">
            <a:picLocks/>
          </p:cNvPicPr>
          <p:nvPr/>
        </p:nvPicPr>
        <p:blipFill>
          <a:blip xmlns:r="http://schemas.openxmlformats.org/officeDocument/2006/relationships" r:embed="rId3">
            <a:alphaModFix/>
          </a:blip>
          <a:stretch>
            <a:fillRect/>
          </a:stretch>
        </p:blipFill>
        <p:spPr>
          <a:xfrm>
            <a:off x="7459541" y="-1080913"/>
            <a:ext cx="2558400" cy="2636100"/>
          </a:xfrm>
          <a:prstGeom prst="ellipse"/>
          <a:noFill/>
          <a:ln>
            <a:noFill/>
          </a:ln>
        </p:spPr>
      </p:pic>
      <p:pic>
        <p:nvPicPr>
          <p:cNvPr id="2097316" name="Google Shape;24;p2"/>
          <p:cNvPicPr preferRelativeResize="0">
            <a:picLocks/>
          </p:cNvPicPr>
          <p:nvPr/>
        </p:nvPicPr>
        <p:blipFill>
          <a:blip xmlns:r="http://schemas.openxmlformats.org/officeDocument/2006/relationships" r:embed="rId4">
            <a:alphaModFix/>
          </a:blip>
          <a:stretch>
            <a:fillRect/>
          </a:stretch>
        </p:blipFill>
        <p:spPr>
          <a:xfrm>
            <a:off x="4454767" y="-1080921"/>
            <a:ext cx="1726366" cy="1477516"/>
          </a:xfrm>
          <a:prstGeom prst="rect"/>
          <a:noFill/>
          <a:ln>
            <a:noFill/>
          </a:ln>
        </p:spPr>
      </p:pic>
      <p:pic>
        <p:nvPicPr>
          <p:cNvPr id="2097317" name="Google Shape;25;p2"/>
          <p:cNvPicPr preferRelativeResize="0">
            <a:picLocks/>
          </p:cNvPicPr>
          <p:nvPr/>
        </p:nvPicPr>
        <p:blipFill>
          <a:blip xmlns:r="http://schemas.openxmlformats.org/officeDocument/2006/relationships" r:embed="rId5">
            <a:alphaModFix/>
          </a:blip>
          <a:srcRect l="6768" t="5604" b="3700"/>
          <a:stretch>
            <a:fillRect/>
          </a:stretch>
        </p:blipFill>
        <p:spPr>
          <a:xfrm>
            <a:off x="7567825" y="3087250"/>
            <a:ext cx="3291600" cy="2891650"/>
          </a:xfrm>
          <a:prstGeom prst="rect"/>
          <a:noFill/>
          <a:ln>
            <a:noFill/>
          </a:ln>
        </p:spPr>
      </p:pic>
      <p:pic>
        <p:nvPicPr>
          <p:cNvPr id="2097318" name="Google Shape;26;p2"/>
          <p:cNvPicPr preferRelativeResize="0">
            <a:picLocks/>
          </p:cNvPicPr>
          <p:nvPr/>
        </p:nvPicPr>
        <p:blipFill>
          <a:blip xmlns:r="http://schemas.openxmlformats.org/officeDocument/2006/relationships" r:embed="rId6">
            <a:alphaModFix/>
          </a:blip>
          <a:stretch>
            <a:fillRect/>
          </a:stretch>
        </p:blipFill>
        <p:spPr>
          <a:xfrm>
            <a:off x="2392501" y="4745673"/>
            <a:ext cx="1393958" cy="1200100"/>
          </a:xfrm>
          <a:prstGeom prst="rect"/>
          <a:noFill/>
          <a:ln>
            <a:noFill/>
          </a:ln>
        </p:spPr>
      </p:pic>
      <p:pic>
        <p:nvPicPr>
          <p:cNvPr id="2097319" name="Google Shape;27;p2"/>
          <p:cNvPicPr preferRelativeResize="0">
            <a:picLocks/>
          </p:cNvPicPr>
          <p:nvPr/>
        </p:nvPicPr>
        <p:blipFill>
          <a:blip xmlns:r="http://schemas.openxmlformats.org/officeDocument/2006/relationships" r:embed="rId7">
            <a:alphaModFix/>
          </a:blip>
          <a:srcRect l="30075" t="29952" r="20661" b="16387"/>
          <a:stretch>
            <a:fillRect/>
          </a:stretch>
        </p:blipFill>
        <p:spPr>
          <a:xfrm>
            <a:off x="1474875" y="4021013"/>
            <a:ext cx="365700" cy="402300"/>
          </a:xfrm>
          <a:prstGeom prst="ellipse"/>
          <a:noFill/>
          <a:ln>
            <a:noFill/>
          </a:ln>
        </p:spPr>
      </p:pic>
      <p:pic>
        <p:nvPicPr>
          <p:cNvPr id="2097320" name="Google Shape;28;p2"/>
          <p:cNvPicPr preferRelativeResize="0">
            <a:picLocks/>
          </p:cNvPicPr>
          <p:nvPr/>
        </p:nvPicPr>
        <p:blipFill>
          <a:blip xmlns:r="http://schemas.openxmlformats.org/officeDocument/2006/relationships" r:embed="rId2">
            <a:alphaModFix/>
          </a:blip>
          <a:srcRect l="4739" t="8663" r="4467" b="7139"/>
          <a:stretch>
            <a:fillRect/>
          </a:stretch>
        </p:blipFill>
        <p:spPr>
          <a:xfrm>
            <a:off x="-944162" y="4340713"/>
            <a:ext cx="2231100" cy="2010000"/>
          </a:xfrm>
          <a:prstGeom prst="ellipse"/>
          <a:noFill/>
          <a:ln>
            <a:noFill/>
          </a:ln>
        </p:spPr>
      </p:pic>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335" name="Shape 29"/>
        <p:cNvGrpSpPr/>
        <p:nvPr/>
      </p:nvGrpSpPr>
      <p:grpSpPr>
        <a:xfrm>
          <a:off x="0" y="0"/>
          <a:ext cx="0" cy="0"/>
          <a:chOff x="0" y="0"/>
          <a:chExt cx="0" cy="0"/>
        </a:xfrm>
      </p:grpSpPr>
      <p:pic>
        <p:nvPicPr>
          <p:cNvPr id="2097338" name="Google Shape;30;p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339" name="Google Shape;31;p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340" name="Google Shape;32;p3"/>
          <p:cNvPicPr preferRelativeResize="0">
            <a:picLocks/>
          </p:cNvPicPr>
          <p:nvPr/>
        </p:nvPicPr>
        <p:blipFill>
          <a:blip xmlns:r="http://schemas.openxmlformats.org/officeDocument/2006/relationships" r:embed="rId3">
            <a:alphaModFix/>
          </a:blip>
          <a:srcRect l="4739" t="8663" r="4467" b="7139"/>
          <a:stretch>
            <a:fillRect/>
          </a:stretch>
        </p:blipFill>
        <p:spPr>
          <a:xfrm flipH="1">
            <a:off x="622275" y="4468725"/>
            <a:ext cx="1458000" cy="1313700"/>
          </a:xfrm>
          <a:prstGeom prst="ellipse"/>
          <a:noFill/>
          <a:ln>
            <a:noFill/>
          </a:ln>
        </p:spPr>
      </p:pic>
      <p:grpSp>
        <p:nvGrpSpPr>
          <p:cNvPr id="336" name="Google Shape;33;p3"/>
          <p:cNvGrpSpPr/>
          <p:nvPr/>
        </p:nvGrpSpPr>
        <p:grpSpPr>
          <a:xfrm flipH="1">
            <a:off x="7618280" y="1241126"/>
            <a:ext cx="1269083" cy="395433"/>
            <a:chOff x="-336206" y="2914099"/>
            <a:chExt cx="957148" cy="298260"/>
          </a:xfrm>
        </p:grpSpPr>
        <p:sp>
          <p:nvSpPr>
            <p:cNvPr id="1049025" name="Google Shape;34;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26" name="Google Shape;35;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27" name="Google Shape;36;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028" name="Google Shape;37;p3"/>
          <p:cNvSpPr/>
          <p:nvPr/>
        </p:nvSpPr>
        <p:spPr>
          <a:xfrm flipH="1">
            <a:off x="7920175"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337" name="Google Shape;38;p3"/>
          <p:cNvGrpSpPr/>
          <p:nvPr/>
        </p:nvGrpSpPr>
        <p:grpSpPr>
          <a:xfrm flipH="1">
            <a:off x="-188195" y="3627664"/>
            <a:ext cx="1269083" cy="395433"/>
            <a:chOff x="-336206" y="2914099"/>
            <a:chExt cx="957148" cy="298260"/>
          </a:xfrm>
        </p:grpSpPr>
        <p:sp>
          <p:nvSpPr>
            <p:cNvPr id="1049029" name="Google Shape;39;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30" name="Google Shape;40;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31" name="Google Shape;41;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032" name="Google Shape;42;p3"/>
          <p:cNvSpPr txBox="1">
            <a:spLocks noGrp="1"/>
          </p:cNvSpPr>
          <p:nvPr>
            <p:ph type="title"/>
          </p:nvPr>
        </p:nvSpPr>
        <p:spPr>
          <a:xfrm>
            <a:off x="3382725" y="2089025"/>
            <a:ext cx="3633900" cy="606000"/>
          </a:xfrm>
          <a:prstGeom prst="rect"/>
        </p:spPr>
        <p:txBody>
          <a:bodyPr anchor="ctr" anchorCtr="0" bIns="91425" lIns="91425" rIns="91425" spcFirstLastPara="1" tIns="91425" wrap="square">
            <a:noAutofit/>
          </a:bodyPr>
          <a:lstStyle>
            <a:lvl1pPr algn="l" lvl="0">
              <a:spcBef>
                <a:spcPct val="0"/>
              </a:spcBef>
              <a:spcAft>
                <a:spcPct val="0"/>
              </a:spcAft>
              <a:buSzPts val="3600"/>
              <a:buNone/>
              <a:defRPr sz="4500">
                <a:solidFill>
                  <a:schemeClr val="accent3"/>
                </a:solidFill>
              </a:defRPr>
            </a:lvl1pPr>
            <a:lvl2pPr algn="ctr" lvl="1">
              <a:spcBef>
                <a:spcPct val="0"/>
              </a:spcBef>
              <a:spcAft>
                <a:spcPct val="0"/>
              </a:spcAft>
              <a:buSzPts val="3600"/>
              <a:buNone/>
              <a:defRPr sz="3600"/>
            </a:lvl2pPr>
            <a:lvl3pPr algn="ctr" lvl="2">
              <a:spcBef>
                <a:spcPct val="0"/>
              </a:spcBef>
              <a:spcAft>
                <a:spcPct val="0"/>
              </a:spcAft>
              <a:buSzPts val="3600"/>
              <a:buNone/>
              <a:defRPr sz="3600"/>
            </a:lvl3pPr>
            <a:lvl4pPr algn="ctr" lvl="3">
              <a:spcBef>
                <a:spcPct val="0"/>
              </a:spcBef>
              <a:spcAft>
                <a:spcPct val="0"/>
              </a:spcAft>
              <a:buSzPts val="3600"/>
              <a:buNone/>
              <a:defRPr sz="3600"/>
            </a:lvl4pPr>
            <a:lvl5pPr algn="ctr" lvl="4">
              <a:spcBef>
                <a:spcPct val="0"/>
              </a:spcBef>
              <a:spcAft>
                <a:spcPct val="0"/>
              </a:spcAft>
              <a:buSzPts val="3600"/>
              <a:buNone/>
              <a:defRPr sz="3600"/>
            </a:lvl5pPr>
            <a:lvl6pPr algn="ctr" lvl="5">
              <a:spcBef>
                <a:spcPct val="0"/>
              </a:spcBef>
              <a:spcAft>
                <a:spcPct val="0"/>
              </a:spcAft>
              <a:buSzPts val="3600"/>
              <a:buNone/>
              <a:defRPr sz="3600"/>
            </a:lvl6pPr>
            <a:lvl7pPr algn="ctr" lvl="6">
              <a:spcBef>
                <a:spcPct val="0"/>
              </a:spcBef>
              <a:spcAft>
                <a:spcPct val="0"/>
              </a:spcAft>
              <a:buSzPts val="3600"/>
              <a:buNone/>
              <a:defRPr sz="3600"/>
            </a:lvl7pPr>
            <a:lvl8pPr algn="ctr" lvl="7">
              <a:spcBef>
                <a:spcPct val="0"/>
              </a:spcBef>
              <a:spcAft>
                <a:spcPct val="0"/>
              </a:spcAft>
              <a:buSzPts val="3600"/>
              <a:buNone/>
              <a:defRPr sz="3600"/>
            </a:lvl8pPr>
            <a:lvl9pPr algn="ctr" lvl="8">
              <a:spcBef>
                <a:spcPct val="0"/>
              </a:spcBef>
              <a:spcAft>
                <a:spcPct val="0"/>
              </a:spcAft>
              <a:buSzPts val="3600"/>
              <a:buNone/>
              <a:defRPr sz="3600"/>
            </a:lvl9pPr>
          </a:lstStyle>
          <a:p/>
        </p:txBody>
      </p:sp>
      <p:sp>
        <p:nvSpPr>
          <p:cNvPr id="1049033" name="Google Shape;43;p3"/>
          <p:cNvSpPr txBox="1">
            <a:spLocks noGrp="1"/>
          </p:cNvSpPr>
          <p:nvPr>
            <p:ph type="title" idx="2" hasCustomPrompt="1"/>
          </p:nvPr>
        </p:nvSpPr>
        <p:spPr>
          <a:xfrm>
            <a:off x="1626364" y="2131409"/>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49034" name="Google Shape;44;p3"/>
          <p:cNvSpPr txBox="1">
            <a:spLocks noGrp="1"/>
          </p:cNvSpPr>
          <p:nvPr>
            <p:ph type="subTitle" idx="1"/>
          </p:nvPr>
        </p:nvSpPr>
        <p:spPr>
          <a:xfrm>
            <a:off x="3382725" y="2695125"/>
            <a:ext cx="3371700" cy="7323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345" name="Shape 103"/>
        <p:cNvGrpSpPr/>
        <p:nvPr/>
      </p:nvGrpSpPr>
      <p:grpSpPr>
        <a:xfrm>
          <a:off x="0" y="0"/>
          <a:ext cx="0" cy="0"/>
          <a:chOff x="0" y="0"/>
          <a:chExt cx="0" cy="0"/>
        </a:xfrm>
      </p:grpSpPr>
      <p:pic>
        <p:nvPicPr>
          <p:cNvPr id="2097347" name="Google Shape;104;p7"/>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348" name="Google Shape;105;p7"/>
          <p:cNvPicPr preferRelativeResize="0">
            <a:picLocks/>
          </p:cNvPicPr>
          <p:nvPr/>
        </p:nvPicPr>
        <p:blipFill>
          <a:blip xmlns:r="http://schemas.openxmlformats.org/officeDocument/2006/relationships" r:embed="rId2">
            <a:alphaModFix/>
          </a:blip>
          <a:srcRect l="4739" t="8663" r="4467" b="7139"/>
          <a:stretch>
            <a:fillRect/>
          </a:stretch>
        </p:blipFill>
        <p:spPr>
          <a:xfrm>
            <a:off x="7749325" y="-863862"/>
            <a:ext cx="2231100" cy="2010000"/>
          </a:xfrm>
          <a:prstGeom prst="ellipse"/>
          <a:noFill/>
          <a:ln>
            <a:noFill/>
          </a:ln>
        </p:spPr>
      </p:pic>
      <p:sp>
        <p:nvSpPr>
          <p:cNvPr id="1049047" name="Google Shape;106;p7"/>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346" name="Google Shape;107;p7"/>
          <p:cNvGrpSpPr/>
          <p:nvPr/>
        </p:nvGrpSpPr>
        <p:grpSpPr>
          <a:xfrm>
            <a:off x="-230968" y="3806436"/>
            <a:ext cx="957148" cy="298260"/>
            <a:chOff x="-336206" y="2914099"/>
            <a:chExt cx="957148" cy="298260"/>
          </a:xfrm>
        </p:grpSpPr>
        <p:sp>
          <p:nvSpPr>
            <p:cNvPr id="1049048" name="Google Shape;108;p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49" name="Google Shape;109;p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50" name="Google Shape;110;p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47" name="Google Shape;111;p7"/>
          <p:cNvGrpSpPr/>
          <p:nvPr/>
        </p:nvGrpSpPr>
        <p:grpSpPr>
          <a:xfrm>
            <a:off x="7884778" y="3883227"/>
            <a:ext cx="957181" cy="296392"/>
            <a:chOff x="7707428" y="2428915"/>
            <a:chExt cx="957181" cy="296392"/>
          </a:xfrm>
        </p:grpSpPr>
        <p:sp>
          <p:nvSpPr>
            <p:cNvPr id="1049051" name="Google Shape;112;p7"/>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52" name="Google Shape;113;p7"/>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53" name="Google Shape;114;p7"/>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49" name="Google Shape;115;p7"/>
          <p:cNvPicPr preferRelativeResize="0">
            <a:picLocks/>
          </p:cNvPicPr>
          <p:nvPr/>
        </p:nvPicPr>
        <p:blipFill>
          <a:blip xmlns:r="http://schemas.openxmlformats.org/officeDocument/2006/relationships" r:embed="rId3">
            <a:alphaModFix/>
          </a:blip>
          <a:stretch>
            <a:fillRect/>
          </a:stretch>
        </p:blipFill>
        <p:spPr>
          <a:xfrm>
            <a:off x="3987292" y="-1080921"/>
            <a:ext cx="1726366" cy="1477516"/>
          </a:xfrm>
          <a:prstGeom prst="rect"/>
          <a:noFill/>
          <a:ln>
            <a:noFill/>
          </a:ln>
        </p:spPr>
      </p:pic>
      <p:pic>
        <p:nvPicPr>
          <p:cNvPr id="2097350" name="Google Shape;116;p7"/>
          <p:cNvPicPr preferRelativeResize="0">
            <a:picLocks/>
          </p:cNvPicPr>
          <p:nvPr/>
        </p:nvPicPr>
        <p:blipFill>
          <a:blip xmlns:r="http://schemas.openxmlformats.org/officeDocument/2006/relationships" r:embed="rId4">
            <a:alphaModFix/>
          </a:blip>
          <a:stretch>
            <a:fillRect/>
          </a:stretch>
        </p:blipFill>
        <p:spPr>
          <a:xfrm>
            <a:off x="4921850" y="4493750"/>
            <a:ext cx="1160309" cy="998950"/>
          </a:xfrm>
          <a:prstGeom prst="rect"/>
          <a:noFill/>
          <a:ln>
            <a:noFill/>
          </a:ln>
        </p:spPr>
      </p:pic>
      <p:pic>
        <p:nvPicPr>
          <p:cNvPr id="2097351" name="Google Shape;117;p7"/>
          <p:cNvPicPr preferRelativeResize="0">
            <a:picLocks/>
          </p:cNvPicPr>
          <p:nvPr/>
        </p:nvPicPr>
        <p:blipFill>
          <a:blip xmlns:r="http://schemas.openxmlformats.org/officeDocument/2006/relationships" r:embed="rId5">
            <a:alphaModFix/>
          </a:blip>
          <a:srcRect l="30075" t="29952" r="20661" b="16387"/>
          <a:stretch>
            <a:fillRect/>
          </a:stretch>
        </p:blipFill>
        <p:spPr>
          <a:xfrm>
            <a:off x="1611975" y="4669038"/>
            <a:ext cx="365700" cy="402300"/>
          </a:xfrm>
          <a:prstGeom prst="ellipse"/>
          <a:noFill/>
          <a:ln>
            <a:noFill/>
          </a:ln>
        </p:spPr>
      </p:pic>
      <p:sp>
        <p:nvSpPr>
          <p:cNvPr id="1049054" name="Google Shape;118;p7"/>
          <p:cNvSpPr txBox="1">
            <a:spLocks noGrp="1"/>
          </p:cNvSpPr>
          <p:nvPr>
            <p:ph type="title"/>
          </p:nvPr>
        </p:nvSpPr>
        <p:spPr>
          <a:xfrm>
            <a:off x="1024800" y="1034013"/>
            <a:ext cx="4359300" cy="572700"/>
          </a:xfrm>
          <a:prstGeom prst="rect"/>
        </p:spPr>
        <p:txBody>
          <a:bodyPr anchor="ctr" anchorCtr="0" bIns="91425" lIns="91425" rIns="91425" spcFirstLastPara="1" tIns="91425" wrap="square">
            <a:noAutofit/>
          </a:bodyPr>
          <a:lstStyle>
            <a:lvl1pPr algn="l" lvl="0" rtl="0">
              <a:spcBef>
                <a:spcPct val="0"/>
              </a:spcBef>
              <a:spcAft>
                <a:spcPct val="0"/>
              </a:spcAft>
              <a:buSzPts val="3500"/>
              <a:buNone/>
              <a:defRPr>
                <a:solidFill>
                  <a:schemeClr val="accent3"/>
                </a:solidFill>
              </a:defRPr>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
        <p:nvSpPr>
          <p:cNvPr id="1049055" name="Google Shape;119;p7"/>
          <p:cNvSpPr txBox="1">
            <a:spLocks noGrp="1"/>
          </p:cNvSpPr>
          <p:nvPr>
            <p:ph type="body" idx="1"/>
          </p:nvPr>
        </p:nvSpPr>
        <p:spPr>
          <a:xfrm>
            <a:off x="1024800" y="1730788"/>
            <a:ext cx="4084500" cy="2531100"/>
          </a:xfrm>
          <a:prstGeom prst="rect"/>
        </p:spPr>
        <p:txBody>
          <a:bodyPr anchor="t" anchorCtr="0" bIns="91425" lIns="91425" rIns="91425" spcFirstLastPara="1" tIns="91425" wrap="square">
            <a:noAutofit/>
          </a:bodyPr>
          <a:lstStyle>
            <a:lvl1pPr indent="-304800" lvl="0" marL="457200" rtl="0">
              <a:spcBef>
                <a:spcPct val="0"/>
              </a:spcBef>
              <a:spcAft>
                <a:spcPct val="0"/>
              </a:spcAft>
              <a:buClr>
                <a:schemeClr val="accent3"/>
              </a:buClr>
              <a:buSzPts val="1200"/>
              <a:buFont typeface="Anaheim"/>
              <a:buChar char="●"/>
              <a:defRPr>
                <a:solidFill>
                  <a:srgbClr val="434343"/>
                </a:solidFill>
              </a:defRPr>
            </a:lvl1pPr>
            <a:lvl2pPr indent="-330200" lvl="1" marL="914400" rtl="0">
              <a:lnSpc>
                <a:spcPct val="115000"/>
              </a:lnSpc>
              <a:spcBef>
                <a:spcPct val="0"/>
              </a:spcBef>
              <a:spcAft>
                <a:spcPct val="0"/>
              </a:spcAft>
              <a:buClr>
                <a:srgbClr val="595959"/>
              </a:buClr>
              <a:buSzPts val="1600"/>
              <a:buFont typeface="Anaheim"/>
              <a:buChar char="○"/>
              <a:defRPr>
                <a:solidFill>
                  <a:srgbClr val="434343"/>
                </a:solidFill>
              </a:defRPr>
            </a:lvl2pPr>
            <a:lvl3pPr indent="-330200" lvl="2" marL="1371600" rtl="0">
              <a:lnSpc>
                <a:spcPct val="115000"/>
              </a:lnSpc>
              <a:spcBef>
                <a:spcPct val="0"/>
              </a:spcBef>
              <a:spcAft>
                <a:spcPct val="0"/>
              </a:spcAft>
              <a:buClr>
                <a:srgbClr val="595959"/>
              </a:buClr>
              <a:buSzPts val="1600"/>
              <a:buFont typeface="Anaheim"/>
              <a:buChar char="■"/>
              <a:defRPr>
                <a:solidFill>
                  <a:srgbClr val="434343"/>
                </a:solidFill>
              </a:defRPr>
            </a:lvl3pPr>
            <a:lvl4pPr indent="-330200" lvl="3" marL="1828800" rtl="0">
              <a:lnSpc>
                <a:spcPct val="115000"/>
              </a:lnSpc>
              <a:spcBef>
                <a:spcPct val="0"/>
              </a:spcBef>
              <a:spcAft>
                <a:spcPct val="0"/>
              </a:spcAft>
              <a:buClr>
                <a:srgbClr val="595959"/>
              </a:buClr>
              <a:buSzPts val="1600"/>
              <a:buFont typeface="Anaheim"/>
              <a:buChar char="●"/>
              <a:defRPr>
                <a:solidFill>
                  <a:srgbClr val="434343"/>
                </a:solidFill>
              </a:defRPr>
            </a:lvl4pPr>
            <a:lvl5pPr indent="-330200" lvl="4" marL="2286000" rtl="0">
              <a:lnSpc>
                <a:spcPct val="115000"/>
              </a:lnSpc>
              <a:spcBef>
                <a:spcPct val="0"/>
              </a:spcBef>
              <a:spcAft>
                <a:spcPct val="0"/>
              </a:spcAft>
              <a:buClr>
                <a:srgbClr val="595959"/>
              </a:buClr>
              <a:buSzPts val="1600"/>
              <a:buFont typeface="Anaheim"/>
              <a:buChar char="○"/>
              <a:defRPr>
                <a:solidFill>
                  <a:srgbClr val="434343"/>
                </a:solidFill>
              </a:defRPr>
            </a:lvl5pPr>
            <a:lvl6pPr indent="-330200" lvl="5" marL="2743200" rtl="0">
              <a:lnSpc>
                <a:spcPct val="115000"/>
              </a:lnSpc>
              <a:spcBef>
                <a:spcPct val="0"/>
              </a:spcBef>
              <a:spcAft>
                <a:spcPct val="0"/>
              </a:spcAft>
              <a:buClr>
                <a:srgbClr val="595959"/>
              </a:buClr>
              <a:buSzPts val="1600"/>
              <a:buFont typeface="Anaheim"/>
              <a:buChar char="■"/>
              <a:defRPr>
                <a:solidFill>
                  <a:srgbClr val="434343"/>
                </a:solidFill>
              </a:defRPr>
            </a:lvl6pPr>
            <a:lvl7pPr indent="-330200" lvl="6" marL="3200400" rtl="0">
              <a:lnSpc>
                <a:spcPct val="115000"/>
              </a:lnSpc>
              <a:spcBef>
                <a:spcPct val="0"/>
              </a:spcBef>
              <a:spcAft>
                <a:spcPct val="0"/>
              </a:spcAft>
              <a:buClr>
                <a:srgbClr val="595959"/>
              </a:buClr>
              <a:buSzPts val="1600"/>
              <a:buFont typeface="Anaheim"/>
              <a:buChar char="●"/>
              <a:defRPr>
                <a:solidFill>
                  <a:srgbClr val="434343"/>
                </a:solidFill>
              </a:defRPr>
            </a:lvl7pPr>
            <a:lvl8pPr indent="-330200" lvl="7" marL="3657600" rtl="0">
              <a:lnSpc>
                <a:spcPct val="115000"/>
              </a:lnSpc>
              <a:spcBef>
                <a:spcPct val="0"/>
              </a:spcBef>
              <a:spcAft>
                <a:spcPct val="0"/>
              </a:spcAft>
              <a:buClr>
                <a:srgbClr val="595959"/>
              </a:buClr>
              <a:buSzPts val="1600"/>
              <a:buFont typeface="Anaheim"/>
              <a:buChar char="○"/>
              <a:defRPr>
                <a:solidFill>
                  <a:srgbClr val="434343"/>
                </a:solidFill>
              </a:defRPr>
            </a:lvl8pPr>
            <a:lvl9pPr indent="-330200" lvl="8" marL="4114800" rtl="0">
              <a:lnSpc>
                <a:spcPct val="115000"/>
              </a:lnSpc>
              <a:spcBef>
                <a:spcPct val="0"/>
              </a:spcBef>
              <a:spcAft>
                <a:spcPct val="0"/>
              </a:spcAft>
              <a:buClr>
                <a:srgbClr val="595959"/>
              </a:buClr>
              <a:buSzPts val="1600"/>
              <a:buFont typeface="Anaheim"/>
              <a:buChar char="■"/>
              <a:defRPr>
                <a:solidFill>
                  <a:srgbClr val="434343"/>
                </a:solidFill>
              </a:defRPr>
            </a:lvl9pPr>
          </a:lstStyle>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341" name="Shape 120"/>
        <p:cNvGrpSpPr/>
        <p:nvPr/>
      </p:nvGrpSpPr>
      <p:grpSpPr>
        <a:xfrm>
          <a:off x="0" y="0"/>
          <a:ext cx="0" cy="0"/>
          <a:chOff x="0" y="0"/>
          <a:chExt cx="0" cy="0"/>
        </a:xfrm>
      </p:grpSpPr>
      <p:sp>
        <p:nvSpPr>
          <p:cNvPr id="1049039" name="Google Shape;121;p8"/>
          <p:cNvSpPr txBox="1">
            <a:spLocks noGrp="1"/>
          </p:cNvSpPr>
          <p:nvPr>
            <p:ph type="title"/>
          </p:nvPr>
        </p:nvSpPr>
        <p:spPr>
          <a:xfrm>
            <a:off x="1388100" y="1307100"/>
            <a:ext cx="6367800" cy="25293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SzPts val="6000"/>
              <a:buNone/>
              <a:defRPr sz="8200"/>
            </a:lvl1pPr>
            <a:lvl2pPr algn="ctr" lvl="1">
              <a:spcBef>
                <a:spcPct val="0"/>
              </a:spcBef>
              <a:spcAft>
                <a:spcPct val="0"/>
              </a:spcAft>
              <a:buSzPts val="6000"/>
              <a:buNone/>
              <a:defRPr sz="6000"/>
            </a:lvl2pPr>
            <a:lvl3pPr algn="ctr" lvl="2">
              <a:spcBef>
                <a:spcPct val="0"/>
              </a:spcBef>
              <a:spcAft>
                <a:spcPct val="0"/>
              </a:spcAft>
              <a:buSzPts val="6000"/>
              <a:buNone/>
              <a:defRPr sz="6000"/>
            </a:lvl3pPr>
            <a:lvl4pPr algn="ctr" lvl="3">
              <a:spcBef>
                <a:spcPct val="0"/>
              </a:spcBef>
              <a:spcAft>
                <a:spcPct val="0"/>
              </a:spcAft>
              <a:buSzPts val="6000"/>
              <a:buNone/>
              <a:defRPr sz="6000"/>
            </a:lvl4pPr>
            <a:lvl5pPr algn="ctr" lvl="4">
              <a:spcBef>
                <a:spcPct val="0"/>
              </a:spcBef>
              <a:spcAft>
                <a:spcPct val="0"/>
              </a:spcAft>
              <a:buSzPts val="6000"/>
              <a:buNone/>
              <a:defRPr sz="6000"/>
            </a:lvl5pPr>
            <a:lvl6pPr algn="ctr" lvl="5">
              <a:spcBef>
                <a:spcPct val="0"/>
              </a:spcBef>
              <a:spcAft>
                <a:spcPct val="0"/>
              </a:spcAft>
              <a:buSzPts val="6000"/>
              <a:buNone/>
              <a:defRPr sz="6000"/>
            </a:lvl6pPr>
            <a:lvl7pPr algn="ctr" lvl="6">
              <a:spcBef>
                <a:spcPct val="0"/>
              </a:spcBef>
              <a:spcAft>
                <a:spcPct val="0"/>
              </a:spcAft>
              <a:buSzPts val="6000"/>
              <a:buNone/>
              <a:defRPr sz="6000"/>
            </a:lvl7pPr>
            <a:lvl8pPr algn="ctr" lvl="7">
              <a:spcBef>
                <a:spcPct val="0"/>
              </a:spcBef>
              <a:spcAft>
                <a:spcPct val="0"/>
              </a:spcAft>
              <a:buSzPts val="6000"/>
              <a:buNone/>
              <a:defRPr sz="6000"/>
            </a:lvl8pPr>
            <a:lvl9pPr algn="ctr" lvl="8">
              <a:spcBef>
                <a:spcPct val="0"/>
              </a:spcBef>
              <a:spcAft>
                <a:spcPct val="0"/>
              </a:spcAft>
              <a:buSzPts val="6000"/>
              <a:buNone/>
              <a:defRPr sz="6000"/>
            </a:lvl9pPr>
          </a:lstStyle>
          <a:p/>
        </p:txBody>
      </p:sp>
      <p:pic>
        <p:nvPicPr>
          <p:cNvPr id="2097344" name="Google Shape;122;p8"/>
          <p:cNvPicPr preferRelativeResize="0">
            <a:picLocks/>
          </p:cNvPicPr>
          <p:nvPr/>
        </p:nvPicPr>
        <p:blipFill>
          <a:blip xmlns:r="http://schemas.openxmlformats.org/officeDocument/2006/relationships" r:embed="rId1">
            <a:alphaModFix amt="89000"/>
          </a:blip>
          <a:stretch>
            <a:fillRect/>
          </a:stretch>
        </p:blipFill>
        <p:spPr>
          <a:xfrm flipH="1">
            <a:off x="-1157354" y="2658659"/>
            <a:ext cx="3744900" cy="3287700"/>
          </a:xfrm>
          <a:prstGeom prst="roundRect">
            <a:avLst>
              <a:gd name="adj" fmla="val 41538"/>
            </a:avLst>
          </a:prstGeom>
          <a:noFill/>
          <a:ln>
            <a:noFill/>
          </a:ln>
        </p:spPr>
      </p:pic>
      <p:pic>
        <p:nvPicPr>
          <p:cNvPr id="2097345" name="Google Shape;123;p8"/>
          <p:cNvPicPr preferRelativeResize="0">
            <a:picLocks/>
          </p:cNvPicPr>
          <p:nvPr/>
        </p:nvPicPr>
        <p:blipFill>
          <a:blip xmlns:r="http://schemas.openxmlformats.org/officeDocument/2006/relationships" r:embed="rId2">
            <a:alphaModFix amt="90000"/>
          </a:blip>
          <a:stretch>
            <a:fillRect/>
          </a:stretch>
        </p:blipFill>
        <p:spPr>
          <a:xfrm flipH="1">
            <a:off x="6668499" y="-844275"/>
            <a:ext cx="3520800" cy="2709600"/>
          </a:xfrm>
          <a:prstGeom prst="roundRect">
            <a:avLst>
              <a:gd name="adj" fmla="val 39633"/>
            </a:avLst>
          </a:prstGeom>
          <a:noFill/>
          <a:ln>
            <a:noFill/>
          </a:ln>
        </p:spPr>
      </p:pic>
      <p:pic>
        <p:nvPicPr>
          <p:cNvPr id="2097346" name="Google Shape;124;p8"/>
          <p:cNvPicPr preferRelativeResize="0">
            <a:picLocks/>
          </p:cNvPicPr>
          <p:nvPr/>
        </p:nvPicPr>
        <p:blipFill>
          <a:blip xmlns:r="http://schemas.openxmlformats.org/officeDocument/2006/relationships" r:embed="rId3">
            <a:alphaModFix/>
          </a:blip>
          <a:srcRect l="4739" t="8663" r="4467" b="7139"/>
          <a:stretch>
            <a:fillRect/>
          </a:stretch>
        </p:blipFill>
        <p:spPr>
          <a:xfrm>
            <a:off x="6053127" y="4392525"/>
            <a:ext cx="1458000" cy="1313700"/>
          </a:xfrm>
          <a:prstGeom prst="ellipse"/>
          <a:noFill/>
          <a:ln>
            <a:noFill/>
          </a:ln>
        </p:spPr>
      </p:pic>
      <p:grpSp>
        <p:nvGrpSpPr>
          <p:cNvPr id="342" name="Google Shape;125;p8"/>
          <p:cNvGrpSpPr/>
          <p:nvPr/>
        </p:nvGrpSpPr>
        <p:grpSpPr>
          <a:xfrm>
            <a:off x="390563" y="1241126"/>
            <a:ext cx="1269083" cy="395433"/>
            <a:chOff x="-336206" y="2914099"/>
            <a:chExt cx="957148" cy="298260"/>
          </a:xfrm>
        </p:grpSpPr>
        <p:sp>
          <p:nvSpPr>
            <p:cNvPr id="1049040" name="Google Shape;126;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41" name="Google Shape;127;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42" name="Google Shape;128;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43" name="Google Shape;129;p8"/>
          <p:cNvGrpSpPr/>
          <p:nvPr/>
        </p:nvGrpSpPr>
        <p:grpSpPr>
          <a:xfrm>
            <a:off x="8197038" y="3627664"/>
            <a:ext cx="1269083" cy="395433"/>
            <a:chOff x="-336206" y="2914099"/>
            <a:chExt cx="957148" cy="298260"/>
          </a:xfrm>
        </p:grpSpPr>
        <p:sp>
          <p:nvSpPr>
            <p:cNvPr id="1049043" name="Google Shape;130;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44" name="Google Shape;131;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45" name="Google Shape;132;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328" name="Shape 133"/>
        <p:cNvGrpSpPr/>
        <p:nvPr/>
      </p:nvGrpSpPr>
      <p:grpSpPr>
        <a:xfrm>
          <a:off x="0" y="0"/>
          <a:ext cx="0" cy="0"/>
          <a:chOff x="0" y="0"/>
          <a:chExt cx="0" cy="0"/>
        </a:xfrm>
      </p:grpSpPr>
      <p:sp>
        <p:nvSpPr>
          <p:cNvPr id="1049010" name="Google Shape;134;p9"/>
          <p:cNvSpPr txBox="1">
            <a:spLocks noGrp="1"/>
          </p:cNvSpPr>
          <p:nvPr>
            <p:ph type="title"/>
          </p:nvPr>
        </p:nvSpPr>
        <p:spPr>
          <a:xfrm>
            <a:off x="2241450" y="1358025"/>
            <a:ext cx="4661100" cy="841800"/>
          </a:xfrm>
          <a:prstGeom prst="rect"/>
        </p:spPr>
        <p:txBody>
          <a:bodyPr anchor="ctr" anchorCtr="0" bIns="91425" lIns="91425" rIns="91425" spcFirstLastPara="1" tIns="91425" wrap="square">
            <a:noAutofit/>
          </a:bodyPr>
          <a:lstStyle>
            <a:lvl1pPr algn="ctr" lvl="0" rtl="0">
              <a:spcBef>
                <a:spcPct val="0"/>
              </a:spcBef>
              <a:spcAft>
                <a:spcPct val="0"/>
              </a:spcAft>
              <a:buSzPts val="3600"/>
              <a:buNone/>
              <a:defRPr sz="4500"/>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p:txBody>
      </p:sp>
      <p:sp>
        <p:nvSpPr>
          <p:cNvPr id="1049011" name="Google Shape;135;p9"/>
          <p:cNvSpPr txBox="1">
            <a:spLocks noGrp="1"/>
          </p:cNvSpPr>
          <p:nvPr>
            <p:ph type="subTitle" idx="1"/>
          </p:nvPr>
        </p:nvSpPr>
        <p:spPr>
          <a:xfrm>
            <a:off x="2241550" y="2339350"/>
            <a:ext cx="4661100" cy="12429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ts val="1600"/>
              </a:spcBef>
              <a:spcAft>
                <a:spcPct val="0"/>
              </a:spcAft>
              <a:buSzPts val="1600"/>
              <a:buNone/>
            </a:lvl2pPr>
            <a:lvl3pPr algn="ctr" lvl="2" rtl="0">
              <a:lnSpc>
                <a:spcPct val="100000"/>
              </a:lnSpc>
              <a:spcBef>
                <a:spcPts val="1600"/>
              </a:spcBef>
              <a:spcAft>
                <a:spcPct val="0"/>
              </a:spcAft>
              <a:buSzPts val="1600"/>
              <a:buNone/>
            </a:lvl3pPr>
            <a:lvl4pPr algn="ctr" lvl="3" rtl="0">
              <a:lnSpc>
                <a:spcPct val="100000"/>
              </a:lnSpc>
              <a:spcBef>
                <a:spcPts val="1600"/>
              </a:spcBef>
              <a:spcAft>
                <a:spcPct val="0"/>
              </a:spcAft>
              <a:buSzPts val="1600"/>
              <a:buNone/>
            </a:lvl4pPr>
            <a:lvl5pPr algn="ctr" lvl="4" rtl="0">
              <a:lnSpc>
                <a:spcPct val="100000"/>
              </a:lnSpc>
              <a:spcBef>
                <a:spcPts val="1600"/>
              </a:spcBef>
              <a:spcAft>
                <a:spcPct val="0"/>
              </a:spcAft>
              <a:buSzPts val="1600"/>
              <a:buNone/>
            </a:lvl5pPr>
            <a:lvl6pPr algn="ctr" lvl="5" rtl="0">
              <a:lnSpc>
                <a:spcPct val="100000"/>
              </a:lnSpc>
              <a:spcBef>
                <a:spcPts val="1600"/>
              </a:spcBef>
              <a:spcAft>
                <a:spcPct val="0"/>
              </a:spcAft>
              <a:buSzPts val="1600"/>
              <a:buNone/>
            </a:lvl6pPr>
            <a:lvl7pPr algn="ctr" lvl="6" rtl="0">
              <a:lnSpc>
                <a:spcPct val="100000"/>
              </a:lnSpc>
              <a:spcBef>
                <a:spcPts val="1600"/>
              </a:spcBef>
              <a:spcAft>
                <a:spcPct val="0"/>
              </a:spcAft>
              <a:buSzPts val="1600"/>
              <a:buNone/>
            </a:lvl7pPr>
            <a:lvl8pPr algn="ctr" lvl="7" rtl="0">
              <a:lnSpc>
                <a:spcPct val="100000"/>
              </a:lnSpc>
              <a:spcBef>
                <a:spcPts val="1600"/>
              </a:spcBef>
              <a:spcAft>
                <a:spcPct val="0"/>
              </a:spcAft>
              <a:buSzPts val="1600"/>
              <a:buNone/>
            </a:lvl8pPr>
            <a:lvl9pPr algn="ctr" lvl="8" rtl="0">
              <a:lnSpc>
                <a:spcPct val="100000"/>
              </a:lnSpc>
              <a:spcBef>
                <a:spcPts val="1600"/>
              </a:spcBef>
              <a:spcAft>
                <a:spcPts val="1600"/>
              </a:spcAft>
              <a:buSzPts val="1600"/>
              <a:buNone/>
            </a:lvl9pPr>
          </a:lstStyle>
          <a:p/>
        </p:txBody>
      </p:sp>
      <p:grpSp>
        <p:nvGrpSpPr>
          <p:cNvPr id="329" name="Google Shape;136;p9"/>
          <p:cNvGrpSpPr/>
          <p:nvPr/>
        </p:nvGrpSpPr>
        <p:grpSpPr>
          <a:xfrm>
            <a:off x="-1273650" y="-1444750"/>
            <a:ext cx="11752075" cy="7795463"/>
            <a:chOff x="-1273650" y="-1444750"/>
            <a:chExt cx="11752075" cy="7795463"/>
          </a:xfrm>
        </p:grpSpPr>
        <p:sp>
          <p:nvSpPr>
            <p:cNvPr id="1049012" name="Google Shape;137;p9"/>
            <p:cNvSpPr/>
            <p:nvPr/>
          </p:nvSpPr>
          <p:spPr>
            <a:xfrm flipH="1">
              <a:off x="365549"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26" name="Google Shape;138;p9"/>
            <p:cNvPicPr preferRelativeResize="0">
              <a:picLocks/>
            </p:cNvPicPr>
            <p:nvPr/>
          </p:nvPicPr>
          <p:blipFill>
            <a:blip xmlns:r="http://schemas.openxmlformats.org/officeDocument/2006/relationships" r:embed="rId1">
              <a:alphaModFix/>
            </a:blip>
            <a:stretch>
              <a:fillRect/>
            </a:stretch>
          </p:blipFill>
          <p:spPr>
            <a:xfrm flipH="1">
              <a:off x="-686166" y="-1080913"/>
              <a:ext cx="2558400" cy="2636100"/>
            </a:xfrm>
            <a:prstGeom prst="ellipse"/>
            <a:noFill/>
            <a:ln>
              <a:noFill/>
            </a:ln>
          </p:spPr>
        </p:pic>
        <p:pic>
          <p:nvPicPr>
            <p:cNvPr id="2097327" name="Google Shape;139;p9"/>
            <p:cNvPicPr preferRelativeResize="0">
              <a:picLocks/>
            </p:cNvPicPr>
            <p:nvPr/>
          </p:nvPicPr>
          <p:blipFill>
            <a:blip xmlns:r="http://schemas.openxmlformats.org/officeDocument/2006/relationships" r:embed="rId2">
              <a:alphaModFix/>
            </a:blip>
            <a:srcRect l="5946" r="2141" b="10825"/>
            <a:stretch>
              <a:fillRect/>
            </a:stretch>
          </p:blipFill>
          <p:spPr>
            <a:xfrm flipH="1">
              <a:off x="7090225" y="-1444750"/>
              <a:ext cx="3388200" cy="2683500"/>
            </a:xfrm>
            <a:prstGeom prst="roundRect">
              <a:avLst>
                <a:gd name="adj" fmla="val 45467"/>
              </a:avLst>
            </a:prstGeom>
            <a:noFill/>
            <a:ln>
              <a:noFill/>
            </a:ln>
          </p:spPr>
        </p:pic>
        <p:pic>
          <p:nvPicPr>
            <p:cNvPr id="2097328" name="Google Shape;140;p9"/>
            <p:cNvPicPr preferRelativeResize="0">
              <a:picLocks/>
            </p:cNvPicPr>
            <p:nvPr/>
          </p:nvPicPr>
          <p:blipFill>
            <a:blip xmlns:r="http://schemas.openxmlformats.org/officeDocument/2006/relationships" r:embed="rId3">
              <a:alphaModFix/>
            </a:blip>
            <a:stretch>
              <a:fillRect/>
            </a:stretch>
          </p:blipFill>
          <p:spPr>
            <a:xfrm flipH="1">
              <a:off x="3618117" y="-1080921"/>
              <a:ext cx="1726366" cy="1477516"/>
            </a:xfrm>
            <a:prstGeom prst="rect"/>
            <a:noFill/>
            <a:ln>
              <a:noFill/>
            </a:ln>
          </p:spPr>
        </p:pic>
        <p:pic>
          <p:nvPicPr>
            <p:cNvPr id="2097329" name="Google Shape;141;p9"/>
            <p:cNvPicPr preferRelativeResize="0">
              <a:picLocks/>
            </p:cNvPicPr>
            <p:nvPr/>
          </p:nvPicPr>
          <p:blipFill>
            <a:blip xmlns:r="http://schemas.openxmlformats.org/officeDocument/2006/relationships" r:embed="rId4">
              <a:alphaModFix/>
            </a:blip>
            <a:srcRect l="6768" t="5604" b="3700"/>
            <a:stretch>
              <a:fillRect/>
            </a:stretch>
          </p:blipFill>
          <p:spPr>
            <a:xfrm flipH="1">
              <a:off x="-1273650" y="3289525"/>
              <a:ext cx="2745600" cy="2412000"/>
            </a:xfrm>
            <a:prstGeom prst="roundRect">
              <a:avLst>
                <a:gd name="adj" fmla="val 35476"/>
              </a:avLst>
            </a:prstGeom>
            <a:noFill/>
            <a:ln>
              <a:noFill/>
            </a:ln>
          </p:spPr>
        </p:pic>
        <p:pic>
          <p:nvPicPr>
            <p:cNvPr id="2097330" name="Google Shape;142;p9"/>
            <p:cNvPicPr preferRelativeResize="0">
              <a:picLocks/>
            </p:cNvPicPr>
            <p:nvPr/>
          </p:nvPicPr>
          <p:blipFill>
            <a:blip xmlns:r="http://schemas.openxmlformats.org/officeDocument/2006/relationships" r:embed="rId5">
              <a:alphaModFix/>
            </a:blip>
            <a:stretch>
              <a:fillRect/>
            </a:stretch>
          </p:blipFill>
          <p:spPr>
            <a:xfrm flipH="1">
              <a:off x="5515615" y="4508348"/>
              <a:ext cx="1393958" cy="1200100"/>
            </a:xfrm>
            <a:prstGeom prst="rect"/>
            <a:noFill/>
            <a:ln>
              <a:noFill/>
            </a:ln>
          </p:spPr>
        </p:pic>
        <p:pic>
          <p:nvPicPr>
            <p:cNvPr id="2097331" name="Google Shape;143;p9"/>
            <p:cNvPicPr preferRelativeResize="0">
              <a:picLocks/>
            </p:cNvPicPr>
            <p:nvPr/>
          </p:nvPicPr>
          <p:blipFill>
            <a:blip xmlns:r="http://schemas.openxmlformats.org/officeDocument/2006/relationships" r:embed="rId6">
              <a:alphaModFix/>
            </a:blip>
            <a:srcRect l="4739" t="8663" r="4467" b="7139"/>
            <a:stretch>
              <a:fillRect/>
            </a:stretch>
          </p:blipFill>
          <p:spPr>
            <a:xfrm flipH="1">
              <a:off x="8044838" y="4340713"/>
              <a:ext cx="2231100" cy="2010000"/>
            </a:xfrm>
            <a:prstGeom prst="ellipse"/>
            <a:noFill/>
            <a:ln>
              <a:noFill/>
            </a:ln>
          </p:spPr>
        </p:pic>
        <p:pic>
          <p:nvPicPr>
            <p:cNvPr id="2097332" name="Google Shape;144;p9"/>
            <p:cNvPicPr preferRelativeResize="0">
              <a:picLocks/>
            </p:cNvPicPr>
            <p:nvPr/>
          </p:nvPicPr>
          <p:blipFill>
            <a:blip xmlns:r="http://schemas.openxmlformats.org/officeDocument/2006/relationships" r:embed="rId5">
              <a:alphaModFix/>
            </a:blip>
            <a:stretch>
              <a:fillRect/>
            </a:stretch>
          </p:blipFill>
          <p:spPr>
            <a:xfrm flipH="1">
              <a:off x="2241459" y="4933724"/>
              <a:ext cx="957150" cy="824044"/>
            </a:xfrm>
            <a:prstGeom prst="rect"/>
            <a:noFill/>
            <a:ln>
              <a:noFill/>
            </a:ln>
          </p:spPr>
        </p:pic>
      </p:gr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702" name="Shape 173"/>
        <p:cNvGrpSpPr/>
        <p:nvPr/>
      </p:nvGrpSpPr>
      <p:grpSpPr>
        <a:xfrm>
          <a:off x="0" y="0"/>
          <a:ext cx="0" cy="0"/>
          <a:chOff x="0" y="0"/>
          <a:chExt cx="0" cy="0"/>
        </a:xfrm>
      </p:grpSpPr>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351" name="Shape 203"/>
        <p:cNvGrpSpPr/>
        <p:nvPr/>
      </p:nvGrpSpPr>
      <p:grpSpPr>
        <a:xfrm>
          <a:off x="0" y="0"/>
          <a:ext cx="0" cy="0"/>
          <a:chOff x="0" y="0"/>
          <a:chExt cx="0" cy="0"/>
        </a:xfrm>
      </p:grpSpPr>
      <p:grpSp>
        <p:nvGrpSpPr>
          <p:cNvPr id="352" name="Google Shape;204;p14"/>
          <p:cNvGrpSpPr/>
          <p:nvPr/>
        </p:nvGrpSpPr>
        <p:grpSpPr>
          <a:xfrm>
            <a:off x="-110172" y="-1046047"/>
            <a:ext cx="10548043" cy="7057520"/>
            <a:chOff x="-110172" y="-1046047"/>
            <a:chExt cx="10548043" cy="7057520"/>
          </a:xfrm>
        </p:grpSpPr>
        <p:pic>
          <p:nvPicPr>
            <p:cNvPr id="2097353" name="Google Shape;205;p14"/>
            <p:cNvPicPr preferRelativeResize="0">
              <a:picLocks/>
            </p:cNvPicPr>
            <p:nvPr/>
          </p:nvPicPr>
          <p:blipFill>
            <a:blip xmlns:r="http://schemas.openxmlformats.org/officeDocument/2006/relationships" r:embed="rId1">
              <a:alphaModFix/>
            </a:blip>
            <a:stretch>
              <a:fillRect/>
            </a:stretch>
          </p:blipFill>
          <p:spPr>
            <a:xfrm rot="10800000" flipH="1">
              <a:off x="5941952" y="-1046047"/>
              <a:ext cx="4495919" cy="3946924"/>
            </a:xfrm>
            <a:prstGeom prst="rect"/>
            <a:noFill/>
            <a:ln>
              <a:noFill/>
            </a:ln>
          </p:spPr>
        </p:pic>
        <p:pic>
          <p:nvPicPr>
            <p:cNvPr id="2097354" name="Google Shape;206;p14"/>
            <p:cNvPicPr preferRelativeResize="0">
              <a:picLocks/>
            </p:cNvPicPr>
            <p:nvPr/>
          </p:nvPicPr>
          <p:blipFill>
            <a:blip xmlns:r="http://schemas.openxmlformats.org/officeDocument/2006/relationships" r:embed="rId2">
              <a:alphaModFix/>
            </a:blip>
            <a:srcRect l="4739" t="8663" r="4467" b="7139"/>
            <a:stretch>
              <a:fillRect/>
            </a:stretch>
          </p:blipFill>
          <p:spPr>
            <a:xfrm flipH="1">
              <a:off x="5122810" y="4456272"/>
              <a:ext cx="1726200" cy="1555200"/>
            </a:xfrm>
            <a:prstGeom prst="ellipse"/>
            <a:noFill/>
            <a:ln>
              <a:noFill/>
            </a:ln>
          </p:spPr>
        </p:pic>
        <p:grpSp>
          <p:nvGrpSpPr>
            <p:cNvPr id="353" name="Google Shape;207;p14"/>
            <p:cNvGrpSpPr/>
            <p:nvPr/>
          </p:nvGrpSpPr>
          <p:grpSpPr>
            <a:xfrm flipH="1">
              <a:off x="7819933" y="3971761"/>
              <a:ext cx="957148" cy="298260"/>
              <a:chOff x="-336206" y="2914099"/>
              <a:chExt cx="957148" cy="298260"/>
            </a:xfrm>
          </p:grpSpPr>
          <p:sp>
            <p:nvSpPr>
              <p:cNvPr id="1049060" name="Google Shape;208;p1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61" name="Google Shape;209;p1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62" name="Google Shape;210;p1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54" name="Google Shape;211;p14"/>
            <p:cNvGrpSpPr/>
            <p:nvPr/>
          </p:nvGrpSpPr>
          <p:grpSpPr>
            <a:xfrm flipH="1">
              <a:off x="-110172" y="703840"/>
              <a:ext cx="957181" cy="296392"/>
              <a:chOff x="7707428" y="2428915"/>
              <a:chExt cx="957181" cy="296392"/>
            </a:xfrm>
          </p:grpSpPr>
          <p:sp>
            <p:nvSpPr>
              <p:cNvPr id="1049063" name="Google Shape;212;p1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64" name="Google Shape;213;p1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65" name="Google Shape;214;p1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55" name="Google Shape;215;p14"/>
            <p:cNvPicPr preferRelativeResize="0">
              <a:picLocks/>
            </p:cNvPicPr>
            <p:nvPr/>
          </p:nvPicPr>
          <p:blipFill>
            <a:blip xmlns:r="http://schemas.openxmlformats.org/officeDocument/2006/relationships" r:embed="rId3">
              <a:alphaModFix/>
            </a:blip>
            <a:srcRect l="30075" t="29952" r="20661" b="16387"/>
            <a:stretch>
              <a:fillRect/>
            </a:stretch>
          </p:blipFill>
          <p:spPr>
            <a:xfrm flipH="1">
              <a:off x="909313" y="4206200"/>
              <a:ext cx="365700" cy="402300"/>
            </a:xfrm>
            <a:prstGeom prst="ellipse"/>
            <a:noFill/>
            <a:ln>
              <a:noFill/>
            </a:ln>
          </p:spPr>
        </p:pic>
      </p:grpSp>
      <p:sp>
        <p:nvSpPr>
          <p:cNvPr id="1049066" name="Google Shape;216;p14"/>
          <p:cNvSpPr txBox="1">
            <a:spLocks noGrp="1"/>
          </p:cNvSpPr>
          <p:nvPr>
            <p:ph type="title"/>
          </p:nvPr>
        </p:nvSpPr>
        <p:spPr>
          <a:xfrm>
            <a:off x="972125" y="3115325"/>
            <a:ext cx="4563900" cy="531900"/>
          </a:xfrm>
          <a:prstGeom prst="rect"/>
        </p:spPr>
        <p:txBody>
          <a:bodyPr anchor="ctr" anchorCtr="0" bIns="91425" lIns="91425" rIns="91425" spcFirstLastPara="1" tIns="91425" wrap="square">
            <a:noAutofit/>
          </a:bodyPr>
          <a:lstStyle>
            <a:lvl1pPr algn="l" lvl="0" rtl="0">
              <a:spcBef>
                <a:spcPct val="0"/>
              </a:spcBef>
              <a:spcAft>
                <a:spcPct val="0"/>
              </a:spcAft>
              <a:buSzPts val="3000"/>
              <a:buNone/>
              <a:defRPr sz="3000"/>
            </a:lvl1pPr>
            <a:lvl2pPr algn="ctr" lvl="1" rtl="0">
              <a:spcBef>
                <a:spcPct val="0"/>
              </a:spcBef>
              <a:spcAft>
                <a:spcPct val="0"/>
              </a:spcAft>
              <a:buSzPts val="3000"/>
              <a:buNone/>
              <a:defRPr sz="3000"/>
            </a:lvl2pPr>
            <a:lvl3pPr algn="ctr" lvl="2" rtl="0">
              <a:spcBef>
                <a:spcPct val="0"/>
              </a:spcBef>
              <a:spcAft>
                <a:spcPct val="0"/>
              </a:spcAft>
              <a:buSzPts val="3000"/>
              <a:buNone/>
              <a:defRPr sz="3000"/>
            </a:lvl3pPr>
            <a:lvl4pPr algn="ctr" lvl="3" rtl="0">
              <a:spcBef>
                <a:spcPct val="0"/>
              </a:spcBef>
              <a:spcAft>
                <a:spcPct val="0"/>
              </a:spcAft>
              <a:buSzPts val="3000"/>
              <a:buNone/>
              <a:defRPr sz="3000"/>
            </a:lvl4pPr>
            <a:lvl5pPr algn="ctr" lvl="4" rtl="0">
              <a:spcBef>
                <a:spcPct val="0"/>
              </a:spcBef>
              <a:spcAft>
                <a:spcPct val="0"/>
              </a:spcAft>
              <a:buSzPts val="3000"/>
              <a:buNone/>
              <a:defRPr sz="3000"/>
            </a:lvl5pPr>
            <a:lvl6pPr algn="ctr" lvl="5" rtl="0">
              <a:spcBef>
                <a:spcPct val="0"/>
              </a:spcBef>
              <a:spcAft>
                <a:spcPct val="0"/>
              </a:spcAft>
              <a:buSzPts val="3000"/>
              <a:buNone/>
              <a:defRPr sz="3000"/>
            </a:lvl6pPr>
            <a:lvl7pPr algn="ctr" lvl="6" rtl="0">
              <a:spcBef>
                <a:spcPct val="0"/>
              </a:spcBef>
              <a:spcAft>
                <a:spcPct val="0"/>
              </a:spcAft>
              <a:buSzPts val="3000"/>
              <a:buNone/>
              <a:defRPr sz="3000"/>
            </a:lvl7pPr>
            <a:lvl8pPr algn="ctr" lvl="7" rtl="0">
              <a:spcBef>
                <a:spcPct val="0"/>
              </a:spcBef>
              <a:spcAft>
                <a:spcPct val="0"/>
              </a:spcAft>
              <a:buSzPts val="3000"/>
              <a:buNone/>
              <a:defRPr sz="3000"/>
            </a:lvl8pPr>
            <a:lvl9pPr algn="ctr" lvl="8" rtl="0">
              <a:spcBef>
                <a:spcPct val="0"/>
              </a:spcBef>
              <a:spcAft>
                <a:spcPct val="0"/>
              </a:spcAft>
              <a:buSzPts val="3000"/>
              <a:buNone/>
              <a:defRPr sz="3000"/>
            </a:lvl9pPr>
          </a:lstStyle>
          <a:p/>
        </p:txBody>
      </p:sp>
      <p:sp>
        <p:nvSpPr>
          <p:cNvPr id="1049067" name="Google Shape;217;p14"/>
          <p:cNvSpPr txBox="1">
            <a:spLocks noGrp="1"/>
          </p:cNvSpPr>
          <p:nvPr>
            <p:ph type="subTitle" idx="1"/>
          </p:nvPr>
        </p:nvSpPr>
        <p:spPr>
          <a:xfrm>
            <a:off x="972125" y="1375025"/>
            <a:ext cx="6227700" cy="1740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2500"/>
              <a:buNone/>
              <a:defRPr sz="2500"/>
            </a:lvl1pPr>
            <a:lvl2pPr algn="ctr" lvl="1" rtl="0">
              <a:lnSpc>
                <a:spcPct val="100000"/>
              </a:lnSpc>
              <a:spcBef>
                <a:spcPct val="0"/>
              </a:spcBef>
              <a:spcAft>
                <a:spcPct val="0"/>
              </a:spcAft>
              <a:buSzPts val="2500"/>
              <a:buNone/>
              <a:defRPr sz="2500"/>
            </a:lvl2pPr>
            <a:lvl3pPr algn="ctr" lvl="2" rtl="0">
              <a:lnSpc>
                <a:spcPct val="100000"/>
              </a:lnSpc>
              <a:spcBef>
                <a:spcPct val="0"/>
              </a:spcBef>
              <a:spcAft>
                <a:spcPct val="0"/>
              </a:spcAft>
              <a:buSzPts val="2500"/>
              <a:buNone/>
              <a:defRPr sz="2500"/>
            </a:lvl3pPr>
            <a:lvl4pPr algn="ctr" lvl="3" rtl="0">
              <a:lnSpc>
                <a:spcPct val="100000"/>
              </a:lnSpc>
              <a:spcBef>
                <a:spcPct val="0"/>
              </a:spcBef>
              <a:spcAft>
                <a:spcPct val="0"/>
              </a:spcAft>
              <a:buSzPts val="2500"/>
              <a:buNone/>
              <a:defRPr sz="2500"/>
            </a:lvl4pPr>
            <a:lvl5pPr algn="ctr" lvl="4" rtl="0">
              <a:lnSpc>
                <a:spcPct val="100000"/>
              </a:lnSpc>
              <a:spcBef>
                <a:spcPct val="0"/>
              </a:spcBef>
              <a:spcAft>
                <a:spcPct val="0"/>
              </a:spcAft>
              <a:buSzPts val="2500"/>
              <a:buNone/>
              <a:defRPr sz="2500"/>
            </a:lvl5pPr>
            <a:lvl6pPr algn="ctr" lvl="5" rtl="0">
              <a:lnSpc>
                <a:spcPct val="100000"/>
              </a:lnSpc>
              <a:spcBef>
                <a:spcPct val="0"/>
              </a:spcBef>
              <a:spcAft>
                <a:spcPct val="0"/>
              </a:spcAft>
              <a:buSzPts val="2500"/>
              <a:buNone/>
              <a:defRPr sz="2500"/>
            </a:lvl6pPr>
            <a:lvl7pPr algn="ctr" lvl="6" rtl="0">
              <a:lnSpc>
                <a:spcPct val="100000"/>
              </a:lnSpc>
              <a:spcBef>
                <a:spcPct val="0"/>
              </a:spcBef>
              <a:spcAft>
                <a:spcPct val="0"/>
              </a:spcAft>
              <a:buSzPts val="2500"/>
              <a:buNone/>
              <a:defRPr sz="2500"/>
            </a:lvl7pPr>
            <a:lvl8pPr algn="ctr" lvl="7" rtl="0">
              <a:lnSpc>
                <a:spcPct val="100000"/>
              </a:lnSpc>
              <a:spcBef>
                <a:spcPct val="0"/>
              </a:spcBef>
              <a:spcAft>
                <a:spcPct val="0"/>
              </a:spcAft>
              <a:buSzPts val="2500"/>
              <a:buNone/>
              <a:defRPr sz="2500"/>
            </a:lvl8pPr>
            <a:lvl9pPr algn="ctr" lvl="8" rtl="0">
              <a:lnSpc>
                <a:spcPct val="100000"/>
              </a:lnSpc>
              <a:spcBef>
                <a:spcPct val="0"/>
              </a:spcBef>
              <a:spcAft>
                <a:spcPct val="0"/>
              </a:spcAft>
              <a:buSzPts val="2500"/>
              <a:buNone/>
              <a:defRPr sz="2500"/>
            </a:lvl9pPr>
          </a:lstStyle>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Title only 5">
  <p:cSld name="TITLE_ONLY_2_1_1">
    <p:spTree>
      <p:nvGrpSpPr>
        <p:cNvPr id="366" name="Shape 292"/>
        <p:cNvGrpSpPr/>
        <p:nvPr/>
      </p:nvGrpSpPr>
      <p:grpSpPr>
        <a:xfrm>
          <a:off x="0" y="0"/>
          <a:ext cx="0" cy="0"/>
          <a:chOff x="0" y="0"/>
          <a:chExt cx="0" cy="0"/>
        </a:xfrm>
      </p:grpSpPr>
      <p:sp>
        <p:nvSpPr>
          <p:cNvPr id="1049089" name="Google Shape;293;p19"/>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grpSp>
        <p:nvGrpSpPr>
          <p:cNvPr id="367" name="Google Shape;294;p19"/>
          <p:cNvGrpSpPr/>
          <p:nvPr/>
        </p:nvGrpSpPr>
        <p:grpSpPr>
          <a:xfrm flipH="1">
            <a:off x="8528830" y="4476576"/>
            <a:ext cx="1269083" cy="395433"/>
            <a:chOff x="-336206" y="2914099"/>
            <a:chExt cx="957148" cy="298260"/>
          </a:xfrm>
        </p:grpSpPr>
        <p:sp>
          <p:nvSpPr>
            <p:cNvPr id="1049090" name="Google Shape;295;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91" name="Google Shape;296;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92" name="Google Shape;297;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093" name="Google Shape;298;p19"/>
          <p:cNvSpPr/>
          <p:nvPr/>
        </p:nvSpPr>
        <p:spPr>
          <a:xfrm flipH="1">
            <a:off x="8657387" y="13577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63" name="Google Shape;299;p19"/>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2411627" y="1287875"/>
            <a:ext cx="309000" cy="339900"/>
          </a:xfrm>
          <a:prstGeom prst="ellipse"/>
          <a:noFill/>
          <a:ln>
            <a:noFill/>
          </a:ln>
        </p:spPr>
      </p:pic>
      <p:grpSp>
        <p:nvGrpSpPr>
          <p:cNvPr id="368" name="Google Shape;300;p19"/>
          <p:cNvGrpSpPr/>
          <p:nvPr/>
        </p:nvGrpSpPr>
        <p:grpSpPr>
          <a:xfrm flipH="1">
            <a:off x="282880" y="1557951"/>
            <a:ext cx="1269083" cy="395433"/>
            <a:chOff x="-336206" y="2914099"/>
            <a:chExt cx="957148" cy="298260"/>
          </a:xfrm>
        </p:grpSpPr>
        <p:sp>
          <p:nvSpPr>
            <p:cNvPr id="1049094" name="Google Shape;301;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95" name="Google Shape;302;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96" name="Google Shape;303;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64" name="Google Shape;304;p19"/>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2177700" y="4716004"/>
            <a:ext cx="309000" cy="339900"/>
          </a:xfrm>
          <a:prstGeom prst="ellipse"/>
          <a:noFill/>
          <a:ln>
            <a:noFill/>
          </a:ln>
        </p:spPr>
      </p:pic>
      <p:pic>
        <p:nvPicPr>
          <p:cNvPr id="2097365" name="Google Shape;305;p19"/>
          <p:cNvPicPr preferRelativeResize="0">
            <a:picLocks/>
          </p:cNvPicPr>
          <p:nvPr/>
        </p:nvPicPr>
        <p:blipFill>
          <a:blip xmlns:r="http://schemas.openxmlformats.org/officeDocument/2006/relationships" r:embed="rId2">
            <a:alphaModFix/>
          </a:blip>
          <a:stretch>
            <a:fillRect/>
          </a:stretch>
        </p:blipFill>
        <p:spPr>
          <a:xfrm>
            <a:off x="-563738" y="3565128"/>
            <a:ext cx="950327" cy="818168"/>
          </a:xfrm>
          <a:prstGeom prst="rect"/>
          <a:noFill/>
          <a:ln>
            <a:noFill/>
          </a:ln>
        </p:spPr>
      </p:pic>
      <p:sp>
        <p:nvSpPr>
          <p:cNvPr id="1049097" name="Google Shape;306;p19"/>
          <p:cNvSpPr/>
          <p:nvPr/>
        </p:nvSpPr>
        <p:spPr>
          <a:xfrm flipH="1">
            <a:off x="3062075" y="2031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372" name="Shape 307"/>
        <p:cNvGrpSpPr/>
        <p:nvPr/>
      </p:nvGrpSpPr>
      <p:grpSpPr>
        <a:xfrm>
          <a:off x="0" y="0"/>
          <a:ext cx="0" cy="0"/>
          <a:chOff x="0" y="0"/>
          <a:chExt cx="0" cy="0"/>
        </a:xfrm>
      </p:grpSpPr>
      <p:grpSp>
        <p:nvGrpSpPr>
          <p:cNvPr id="373" name="Google Shape;308;p20"/>
          <p:cNvGrpSpPr/>
          <p:nvPr/>
        </p:nvGrpSpPr>
        <p:grpSpPr>
          <a:xfrm>
            <a:off x="-1554598" y="-1093050"/>
            <a:ext cx="11966348" cy="7210797"/>
            <a:chOff x="-1554598" y="-1093050"/>
            <a:chExt cx="11966348" cy="7210797"/>
          </a:xfrm>
        </p:grpSpPr>
        <p:pic>
          <p:nvPicPr>
            <p:cNvPr id="2097366" name="Google Shape;309;p20"/>
            <p:cNvPicPr preferRelativeResize="0">
              <a:picLocks/>
            </p:cNvPicPr>
            <p:nvPr/>
          </p:nvPicPr>
          <p:blipFill>
            <a:blip xmlns:r="http://schemas.openxmlformats.org/officeDocument/2006/relationships" r:embed="rId1">
              <a:alphaModFix amt="90000"/>
            </a:blip>
            <a:stretch>
              <a:fillRect/>
            </a:stretch>
          </p:blipFill>
          <p:spPr>
            <a:xfrm flipH="1">
              <a:off x="6446050" y="-1093050"/>
              <a:ext cx="3965700" cy="3051900"/>
            </a:xfrm>
            <a:prstGeom prst="roundRect">
              <a:avLst>
                <a:gd name="adj" fmla="val 39633"/>
              </a:avLst>
            </a:prstGeom>
            <a:noFill/>
            <a:ln>
              <a:noFill/>
            </a:ln>
          </p:spPr>
        </p:pic>
        <p:pic>
          <p:nvPicPr>
            <p:cNvPr id="2097367" name="Google Shape;310;p20"/>
            <p:cNvPicPr preferRelativeResize="0">
              <a:picLocks/>
            </p:cNvPicPr>
            <p:nvPr/>
          </p:nvPicPr>
          <p:blipFill>
            <a:blip xmlns:r="http://schemas.openxmlformats.org/officeDocument/2006/relationships" r:embed="rId2">
              <a:alphaModFix amt="89000"/>
            </a:blip>
            <a:stretch>
              <a:fillRect/>
            </a:stretch>
          </p:blipFill>
          <p:spPr>
            <a:xfrm flipH="1">
              <a:off x="-1554598" y="2150847"/>
              <a:ext cx="4518600" cy="3966900"/>
            </a:xfrm>
            <a:prstGeom prst="roundRect">
              <a:avLst>
                <a:gd name="adj" fmla="val 41538"/>
              </a:avLst>
            </a:prstGeom>
            <a:noFill/>
            <a:ln>
              <a:noFill/>
            </a:ln>
          </p:spPr>
        </p:pic>
        <p:pic>
          <p:nvPicPr>
            <p:cNvPr id="2097368" name="Google Shape;311;p20"/>
            <p:cNvPicPr preferRelativeResize="0">
              <a:picLocks/>
            </p:cNvPicPr>
            <p:nvPr/>
          </p:nvPicPr>
          <p:blipFill>
            <a:blip xmlns:r="http://schemas.openxmlformats.org/officeDocument/2006/relationships" r:embed="rId3">
              <a:alphaModFix/>
            </a:blip>
            <a:srcRect l="4739" t="8663" r="4467" b="7139"/>
            <a:stretch>
              <a:fillRect/>
            </a:stretch>
          </p:blipFill>
          <p:spPr>
            <a:xfrm>
              <a:off x="1200127" y="-223950"/>
              <a:ext cx="1458000" cy="1313700"/>
            </a:xfrm>
            <a:prstGeom prst="ellipse"/>
            <a:noFill/>
            <a:ln>
              <a:noFill/>
            </a:ln>
          </p:spPr>
        </p:pic>
        <p:sp>
          <p:nvSpPr>
            <p:cNvPr id="1049106" name="Google Shape;312;p20"/>
            <p:cNvSpPr/>
            <p:nvPr/>
          </p:nvSpPr>
          <p:spPr>
            <a:xfrm>
              <a:off x="12339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69" name="Google Shape;313;p20"/>
            <p:cNvPicPr preferRelativeResize="0">
              <a:picLocks/>
            </p:cNvPicPr>
            <p:nvPr/>
          </p:nvPicPr>
          <p:blipFill>
            <a:blip xmlns:r="http://schemas.openxmlformats.org/officeDocument/2006/relationships" r:embed="rId4">
              <a:alphaModFix/>
            </a:blip>
            <a:srcRect l="30075" t="29952" r="20661" b="16387"/>
            <a:stretch>
              <a:fillRect/>
            </a:stretch>
          </p:blipFill>
          <p:spPr>
            <a:xfrm>
              <a:off x="7815926" y="1313154"/>
              <a:ext cx="309000" cy="339900"/>
            </a:xfrm>
            <a:prstGeom prst="ellipse"/>
            <a:noFill/>
            <a:ln>
              <a:noFill/>
            </a:ln>
          </p:spPr>
        </p:pic>
        <p:grpSp>
          <p:nvGrpSpPr>
            <p:cNvPr id="374" name="Google Shape;314;p20"/>
            <p:cNvGrpSpPr/>
            <p:nvPr/>
          </p:nvGrpSpPr>
          <p:grpSpPr>
            <a:xfrm>
              <a:off x="8273238" y="3627664"/>
              <a:ext cx="1269083" cy="395433"/>
              <a:chOff x="-336206" y="2914099"/>
              <a:chExt cx="957148" cy="298260"/>
            </a:xfrm>
          </p:grpSpPr>
          <p:sp>
            <p:nvSpPr>
              <p:cNvPr id="1049107" name="Google Shape;315;p2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08" name="Google Shape;316;p2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09" name="Google Shape;317;p2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sp>
        <p:nvSpPr>
          <p:cNvPr id="1049110" name="Google Shape;318;p20"/>
          <p:cNvSpPr txBox="1">
            <a:spLocks noGrp="1"/>
          </p:cNvSpPr>
          <p:nvPr>
            <p:ph type="title"/>
          </p:nvPr>
        </p:nvSpPr>
        <p:spPr>
          <a:xfrm>
            <a:off x="2620032" y="2927225"/>
            <a:ext cx="3903900" cy="606000"/>
          </a:xfrm>
          <a:prstGeom prst="rect"/>
        </p:spPr>
        <p:txBody>
          <a:bodyPr anchor="ctr" anchorCtr="0" bIns="91425" lIns="91425" rIns="91425" spcFirstLastPara="1" tIns="91425" wrap="square">
            <a:noAutofit/>
          </a:bodyPr>
          <a:lstStyle>
            <a:lvl1pPr lvl="0" rtl="0">
              <a:spcBef>
                <a:spcPct val="0"/>
              </a:spcBef>
              <a:spcAft>
                <a:spcPct val="0"/>
              </a:spcAft>
              <a:buSzPts val="3600"/>
              <a:buNone/>
              <a:defRPr sz="4500">
                <a:solidFill>
                  <a:schemeClr val="accent3"/>
                </a:solidFill>
              </a:defRPr>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p:txBody>
      </p:sp>
      <p:sp>
        <p:nvSpPr>
          <p:cNvPr id="1049111" name="Google Shape;319;p20"/>
          <p:cNvSpPr txBox="1">
            <a:spLocks noGrp="1"/>
          </p:cNvSpPr>
          <p:nvPr>
            <p:ph type="title" idx="2" hasCustomPrompt="1"/>
          </p:nvPr>
        </p:nvSpPr>
        <p:spPr>
          <a:xfrm>
            <a:off x="3863382" y="1548184"/>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49112" name="Google Shape;320;p20"/>
          <p:cNvSpPr txBox="1">
            <a:spLocks noGrp="1"/>
          </p:cNvSpPr>
          <p:nvPr>
            <p:ph type="subTitle" idx="1"/>
          </p:nvPr>
        </p:nvSpPr>
        <p:spPr>
          <a:xfrm>
            <a:off x="2312700" y="3457125"/>
            <a:ext cx="4518600" cy="4962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358" name="Shape 331"/>
        <p:cNvGrpSpPr/>
        <p:nvPr/>
      </p:nvGrpSpPr>
      <p:grpSpPr>
        <a:xfrm>
          <a:off x="0" y="0"/>
          <a:ext cx="0" cy="0"/>
          <a:chOff x="0" y="0"/>
          <a:chExt cx="0" cy="0"/>
        </a:xfrm>
      </p:grpSpPr>
      <p:grpSp>
        <p:nvGrpSpPr>
          <p:cNvPr id="359" name="Google Shape;332;p22"/>
          <p:cNvGrpSpPr/>
          <p:nvPr/>
        </p:nvGrpSpPr>
        <p:grpSpPr>
          <a:xfrm>
            <a:off x="-3778968" y="-463938"/>
            <a:ext cx="13386992" cy="10116498"/>
            <a:chOff x="-3778968" y="-463938"/>
            <a:chExt cx="13386992" cy="10116498"/>
          </a:xfrm>
        </p:grpSpPr>
        <p:sp>
          <p:nvSpPr>
            <p:cNvPr id="1049072" name="Google Shape;333;p22"/>
            <p:cNvSpPr/>
            <p:nvPr/>
          </p:nvSpPr>
          <p:spPr>
            <a:xfrm rot="-2418229" flipH="1">
              <a:off x="-2189635" y="1261401"/>
              <a:ext cx="6277462" cy="7217597"/>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p:txBody>
        </p:sp>
        <p:sp>
          <p:nvSpPr>
            <p:cNvPr id="1049073" name="Google Shape;334;p22"/>
            <p:cNvSpPr/>
            <p:nvPr/>
          </p:nvSpPr>
          <p:spPr>
            <a:xfrm flipH="1">
              <a:off x="8443855" y="5968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360" name="Google Shape;335;p22"/>
            <p:cNvGrpSpPr/>
            <p:nvPr/>
          </p:nvGrpSpPr>
          <p:grpSpPr>
            <a:xfrm flipH="1">
              <a:off x="7919668" y="3806436"/>
              <a:ext cx="957148" cy="298260"/>
              <a:chOff x="-336206" y="2914099"/>
              <a:chExt cx="957148" cy="298260"/>
            </a:xfrm>
          </p:grpSpPr>
          <p:sp>
            <p:nvSpPr>
              <p:cNvPr id="1049074" name="Google Shape;336;p2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75" name="Google Shape;337;p2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76" name="Google Shape;338;p2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61" name="Google Shape;339;p22"/>
            <p:cNvGrpSpPr/>
            <p:nvPr/>
          </p:nvGrpSpPr>
          <p:grpSpPr>
            <a:xfrm flipH="1">
              <a:off x="-257024" y="580965"/>
              <a:ext cx="957181" cy="296392"/>
              <a:chOff x="7707428" y="2428915"/>
              <a:chExt cx="957181" cy="296392"/>
            </a:xfrm>
          </p:grpSpPr>
          <p:sp>
            <p:nvSpPr>
              <p:cNvPr id="1049077" name="Google Shape;340;p2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78" name="Google Shape;341;p2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79" name="Google Shape;342;p2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57" name="Google Shape;343;p22"/>
            <p:cNvPicPr preferRelativeResize="0">
              <a:picLocks/>
            </p:cNvPicPr>
            <p:nvPr/>
          </p:nvPicPr>
          <p:blipFill>
            <a:blip xmlns:r="http://schemas.openxmlformats.org/officeDocument/2006/relationships" r:embed="rId1">
              <a:alphaModFix/>
            </a:blip>
            <a:stretch>
              <a:fillRect/>
            </a:stretch>
          </p:blipFill>
          <p:spPr>
            <a:xfrm flipH="1">
              <a:off x="1337802" y="-463938"/>
              <a:ext cx="1160309" cy="998950"/>
            </a:xfrm>
            <a:prstGeom prst="rect"/>
            <a:noFill/>
            <a:ln>
              <a:noFill/>
            </a:ln>
          </p:spPr>
        </p:pic>
        <p:pic>
          <p:nvPicPr>
            <p:cNvPr id="2097358" name="Google Shape;344;p22"/>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6668173" y="4669038"/>
              <a:ext cx="365700" cy="402300"/>
            </a:xfrm>
            <a:prstGeom prst="ellipse"/>
            <a:noFill/>
            <a:ln>
              <a:noFill/>
            </a:ln>
          </p:spPr>
        </p:pic>
        <p:pic>
          <p:nvPicPr>
            <p:cNvPr id="2097359" name="Google Shape;345;p22"/>
            <p:cNvPicPr preferRelativeResize="0">
              <a:picLocks/>
            </p:cNvPicPr>
            <p:nvPr/>
          </p:nvPicPr>
          <p:blipFill>
            <a:blip xmlns:r="http://schemas.openxmlformats.org/officeDocument/2006/relationships" r:embed="rId3">
              <a:alphaModFix/>
            </a:blip>
            <a:stretch>
              <a:fillRect/>
            </a:stretch>
          </p:blipFill>
          <p:spPr>
            <a:xfrm flipH="1">
              <a:off x="8650873" y="1788485"/>
              <a:ext cx="957151" cy="990836"/>
            </a:xfrm>
            <a:prstGeom prst="rect"/>
            <a:noFill/>
            <a:ln>
              <a:noFill/>
            </a:ln>
          </p:spPr>
        </p:pic>
        <p:sp>
          <p:nvSpPr>
            <p:cNvPr id="1049080" name="Google Shape;346;p22"/>
            <p:cNvSpPr/>
            <p:nvPr/>
          </p:nvSpPr>
          <p:spPr>
            <a:xfrm flipH="1">
              <a:off x="5558709" y="4283398"/>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081" name="Google Shape;347;p22"/>
          <p:cNvSpPr txBox="1">
            <a:spLocks noGrp="1"/>
          </p:cNvSpPr>
          <p:nvPr>
            <p:ph type="subTitle" idx="1"/>
          </p:nvPr>
        </p:nvSpPr>
        <p:spPr>
          <a:xfrm>
            <a:off x="5151025" y="2459925"/>
            <a:ext cx="2896500" cy="11727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p:txBody>
      </p:sp>
      <p:sp>
        <p:nvSpPr>
          <p:cNvPr id="1049082" name="Google Shape;348;p22"/>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384" name="Shape 410"/>
        <p:cNvGrpSpPr/>
        <p:nvPr/>
      </p:nvGrpSpPr>
      <p:grpSpPr>
        <a:xfrm>
          <a:off x="0" y="0"/>
          <a:ext cx="0" cy="0"/>
          <a:chOff x="0" y="0"/>
          <a:chExt cx="0" cy="0"/>
        </a:xfrm>
      </p:grpSpPr>
      <p:grpSp>
        <p:nvGrpSpPr>
          <p:cNvPr id="385" name="Google Shape;411;p26"/>
          <p:cNvGrpSpPr/>
          <p:nvPr/>
        </p:nvGrpSpPr>
        <p:grpSpPr>
          <a:xfrm>
            <a:off x="-1067075" y="-1703700"/>
            <a:ext cx="12099575" cy="7240774"/>
            <a:chOff x="-1067075" y="-1703700"/>
            <a:chExt cx="12099575" cy="7240774"/>
          </a:xfrm>
        </p:grpSpPr>
        <p:pic>
          <p:nvPicPr>
            <p:cNvPr id="2097377" name="Google Shape;412;p26"/>
            <p:cNvPicPr preferRelativeResize="0">
              <a:picLocks/>
            </p:cNvPicPr>
            <p:nvPr/>
          </p:nvPicPr>
          <p:blipFill>
            <a:blip xmlns:r="http://schemas.openxmlformats.org/officeDocument/2006/relationships" r:embed="rId1">
              <a:alphaModFix/>
            </a:blip>
            <a:stretch>
              <a:fillRect/>
            </a:stretch>
          </p:blipFill>
          <p:spPr>
            <a:xfrm>
              <a:off x="3006775" y="4346251"/>
              <a:ext cx="692374" cy="797252"/>
            </a:xfrm>
            <a:prstGeom prst="rect"/>
            <a:noFill/>
            <a:ln>
              <a:noFill/>
            </a:ln>
          </p:spPr>
        </p:pic>
        <p:pic>
          <p:nvPicPr>
            <p:cNvPr id="2097378" name="Google Shape;413;p26"/>
            <p:cNvPicPr preferRelativeResize="0">
              <a:picLocks/>
            </p:cNvPicPr>
            <p:nvPr/>
          </p:nvPicPr>
          <p:blipFill>
            <a:blip xmlns:r="http://schemas.openxmlformats.org/officeDocument/2006/relationships" r:embed="rId2">
              <a:alphaModFix amt="90000"/>
            </a:blip>
            <a:stretch>
              <a:fillRect/>
            </a:stretch>
          </p:blipFill>
          <p:spPr>
            <a:xfrm rot="10800000" flipH="1">
              <a:off x="7066800" y="-1703700"/>
              <a:ext cx="3965700" cy="3051900"/>
            </a:xfrm>
            <a:prstGeom prst="roundRect">
              <a:avLst>
                <a:gd name="adj" fmla="val 39633"/>
              </a:avLst>
            </a:prstGeom>
            <a:noFill/>
            <a:ln>
              <a:noFill/>
            </a:ln>
          </p:spPr>
        </p:pic>
        <p:pic>
          <p:nvPicPr>
            <p:cNvPr id="2097379" name="Google Shape;414;p26"/>
            <p:cNvPicPr preferRelativeResize="0">
              <a:picLocks/>
            </p:cNvPicPr>
            <p:nvPr/>
          </p:nvPicPr>
          <p:blipFill>
            <a:blip xmlns:r="http://schemas.openxmlformats.org/officeDocument/2006/relationships" r:embed="rId3">
              <a:alphaModFix/>
            </a:blip>
            <a:srcRect l="4739" t="8663" r="4467" b="7139"/>
            <a:stretch>
              <a:fillRect/>
            </a:stretch>
          </p:blipFill>
          <p:spPr>
            <a:xfrm flipH="1">
              <a:off x="-939675" y="-353151"/>
              <a:ext cx="1971600" cy="1776300"/>
            </a:xfrm>
            <a:prstGeom prst="ellipse"/>
            <a:noFill/>
            <a:ln>
              <a:noFill/>
            </a:ln>
          </p:spPr>
        </p:pic>
        <p:grpSp>
          <p:nvGrpSpPr>
            <p:cNvPr id="386" name="Google Shape;415;p26"/>
            <p:cNvGrpSpPr/>
            <p:nvPr/>
          </p:nvGrpSpPr>
          <p:grpSpPr>
            <a:xfrm>
              <a:off x="-94593" y="4144561"/>
              <a:ext cx="957148" cy="298260"/>
              <a:chOff x="-336206" y="2914099"/>
              <a:chExt cx="957148" cy="298260"/>
            </a:xfrm>
          </p:grpSpPr>
          <p:sp>
            <p:nvSpPr>
              <p:cNvPr id="1049129" name="Google Shape;416;p2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30" name="Google Shape;417;p2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31" name="Google Shape;418;p2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87" name="Google Shape;419;p26"/>
            <p:cNvGrpSpPr/>
            <p:nvPr/>
          </p:nvGrpSpPr>
          <p:grpSpPr>
            <a:xfrm>
              <a:off x="7950316" y="2145127"/>
              <a:ext cx="957181" cy="296392"/>
              <a:chOff x="7707428" y="2428915"/>
              <a:chExt cx="957181" cy="296392"/>
            </a:xfrm>
          </p:grpSpPr>
          <p:sp>
            <p:nvSpPr>
              <p:cNvPr id="1049132" name="Google Shape;420;p2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33" name="Google Shape;421;p2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34" name="Google Shape;422;p2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80" name="Google Shape;423;p26"/>
            <p:cNvPicPr preferRelativeResize="0">
              <a:picLocks/>
            </p:cNvPicPr>
            <p:nvPr/>
          </p:nvPicPr>
          <p:blipFill>
            <a:blip xmlns:r="http://schemas.openxmlformats.org/officeDocument/2006/relationships" r:embed="rId4">
              <a:alphaModFix/>
            </a:blip>
            <a:stretch>
              <a:fillRect/>
            </a:stretch>
          </p:blipFill>
          <p:spPr>
            <a:xfrm>
              <a:off x="-1067075" y="2350887"/>
              <a:ext cx="1498102" cy="1282175"/>
            </a:xfrm>
            <a:prstGeom prst="rect"/>
            <a:noFill/>
            <a:ln>
              <a:noFill/>
            </a:ln>
          </p:spPr>
        </p:pic>
        <p:pic>
          <p:nvPicPr>
            <p:cNvPr id="2097381" name="Google Shape;424;p26"/>
            <p:cNvPicPr preferRelativeResize="0">
              <a:picLocks/>
            </p:cNvPicPr>
            <p:nvPr/>
          </p:nvPicPr>
          <p:blipFill>
            <a:blip xmlns:r="http://schemas.openxmlformats.org/officeDocument/2006/relationships" r:embed="rId5">
              <a:alphaModFix/>
            </a:blip>
            <a:stretch>
              <a:fillRect/>
            </a:stretch>
          </p:blipFill>
          <p:spPr>
            <a:xfrm>
              <a:off x="7210525" y="4538125"/>
              <a:ext cx="1160309" cy="998950"/>
            </a:xfrm>
            <a:prstGeom prst="rect"/>
            <a:noFill/>
            <a:ln>
              <a:noFill/>
            </a:ln>
          </p:spPr>
        </p:pic>
        <p:pic>
          <p:nvPicPr>
            <p:cNvPr id="2097382" name="Google Shape;425;p26"/>
            <p:cNvPicPr preferRelativeResize="0">
              <a:picLocks/>
            </p:cNvPicPr>
            <p:nvPr/>
          </p:nvPicPr>
          <p:blipFill>
            <a:blip xmlns:r="http://schemas.openxmlformats.org/officeDocument/2006/relationships" r:embed="rId6">
              <a:alphaModFix/>
            </a:blip>
            <a:srcRect l="30075" t="29952" r="20661" b="16387"/>
            <a:stretch>
              <a:fillRect/>
            </a:stretch>
          </p:blipFill>
          <p:spPr>
            <a:xfrm>
              <a:off x="1611975" y="4669038"/>
              <a:ext cx="365700" cy="402300"/>
            </a:xfrm>
            <a:prstGeom prst="ellipse"/>
            <a:noFill/>
            <a:ln>
              <a:noFill/>
            </a:ln>
          </p:spPr>
        </p:pic>
      </p:grpSp>
      <p:sp>
        <p:nvSpPr>
          <p:cNvPr id="1049135" name="Google Shape;426;p26"/>
          <p:cNvSpPr txBox="1">
            <a:spLocks noGrp="1"/>
          </p:cNvSpPr>
          <p:nvPr>
            <p:ph type="title"/>
          </p:nvPr>
        </p:nvSpPr>
        <p:spPr>
          <a:xfrm>
            <a:off x="9486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136" name="Google Shape;427;p26"/>
          <p:cNvSpPr txBox="1">
            <a:spLocks noGrp="1"/>
          </p:cNvSpPr>
          <p:nvPr>
            <p:ph type="subTitle" idx="1"/>
          </p:nvPr>
        </p:nvSpPr>
        <p:spPr>
          <a:xfrm>
            <a:off x="88735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137" name="Google Shape;428;p26"/>
          <p:cNvSpPr txBox="1">
            <a:spLocks noGrp="1"/>
          </p:cNvSpPr>
          <p:nvPr>
            <p:ph type="title" idx="2"/>
          </p:nvPr>
        </p:nvSpPr>
        <p:spPr>
          <a:xfrm>
            <a:off x="34038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138" name="Google Shape;429;p26"/>
          <p:cNvSpPr txBox="1">
            <a:spLocks noGrp="1"/>
          </p:cNvSpPr>
          <p:nvPr>
            <p:ph type="subTitle" idx="3"/>
          </p:nvPr>
        </p:nvSpPr>
        <p:spPr>
          <a:xfrm>
            <a:off x="33426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139" name="Google Shape;430;p26"/>
          <p:cNvSpPr txBox="1">
            <a:spLocks noGrp="1"/>
          </p:cNvSpPr>
          <p:nvPr>
            <p:ph type="title" idx="4"/>
          </p:nvPr>
        </p:nvSpPr>
        <p:spPr>
          <a:xfrm>
            <a:off x="58590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p:txBody>
      </p:sp>
      <p:sp>
        <p:nvSpPr>
          <p:cNvPr id="1049140" name="Google Shape;431;p26"/>
          <p:cNvSpPr txBox="1">
            <a:spLocks noGrp="1"/>
          </p:cNvSpPr>
          <p:nvPr>
            <p:ph type="subTitle" idx="5"/>
          </p:nvPr>
        </p:nvSpPr>
        <p:spPr>
          <a:xfrm>
            <a:off x="57978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p:txBody>
      </p:sp>
      <p:sp>
        <p:nvSpPr>
          <p:cNvPr id="1049141" name="Google Shape;432;p26"/>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394" name="Shape 546"/>
        <p:cNvGrpSpPr/>
        <p:nvPr/>
      </p:nvGrpSpPr>
      <p:grpSpPr>
        <a:xfrm>
          <a:off x="0" y="0"/>
          <a:ext cx="0" cy="0"/>
          <a:chOff x="0" y="0"/>
          <a:chExt cx="0" cy="0"/>
        </a:xfrm>
      </p:grpSpPr>
      <p:grpSp>
        <p:nvGrpSpPr>
          <p:cNvPr id="395" name="Google Shape;547;p32"/>
          <p:cNvGrpSpPr/>
          <p:nvPr/>
        </p:nvGrpSpPr>
        <p:grpSpPr>
          <a:xfrm>
            <a:off x="-1146650" y="-1444750"/>
            <a:ext cx="12006075" cy="7795463"/>
            <a:chOff x="-1146650" y="-1444750"/>
            <a:chExt cx="12006075" cy="7795463"/>
          </a:xfrm>
        </p:grpSpPr>
        <p:pic>
          <p:nvPicPr>
            <p:cNvPr id="2097387" name="Google Shape;548;p32"/>
            <p:cNvPicPr preferRelativeResize="0">
              <a:picLocks/>
            </p:cNvPicPr>
            <p:nvPr/>
          </p:nvPicPr>
          <p:blipFill>
            <a:blip xmlns:r="http://schemas.openxmlformats.org/officeDocument/2006/relationships" r:embed="rId1">
              <a:alphaModFix/>
            </a:blip>
            <a:srcRect l="4739" t="8663" r="4467" b="7139"/>
            <a:stretch>
              <a:fillRect/>
            </a:stretch>
          </p:blipFill>
          <p:spPr>
            <a:xfrm>
              <a:off x="-944162" y="1103138"/>
              <a:ext cx="2231100" cy="2010000"/>
            </a:xfrm>
            <a:prstGeom prst="ellipse"/>
            <a:noFill/>
            <a:ln>
              <a:noFill/>
            </a:ln>
          </p:spPr>
        </p:pic>
        <p:sp>
          <p:nvSpPr>
            <p:cNvPr id="1049159" name="Google Shape;549;p32"/>
            <p:cNvSpPr/>
            <p:nvPr/>
          </p:nvSpPr>
          <p:spPr>
            <a:xfrm>
              <a:off x="1551909" y="9827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60" name="Google Shape;550;p32"/>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61" name="Google Shape;551;p3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396" name="Google Shape;552;p32"/>
            <p:cNvGrpSpPr/>
            <p:nvPr/>
          </p:nvGrpSpPr>
          <p:grpSpPr>
            <a:xfrm>
              <a:off x="-230968" y="3806436"/>
              <a:ext cx="957148" cy="298260"/>
              <a:chOff x="-336206" y="2914099"/>
              <a:chExt cx="957148" cy="298260"/>
            </a:xfrm>
          </p:grpSpPr>
          <p:sp>
            <p:nvSpPr>
              <p:cNvPr id="1049162" name="Google Shape;553;p3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63" name="Google Shape;554;p3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64" name="Google Shape;555;p3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97" name="Google Shape;556;p32"/>
            <p:cNvGrpSpPr/>
            <p:nvPr/>
          </p:nvGrpSpPr>
          <p:grpSpPr>
            <a:xfrm>
              <a:off x="7859828" y="2809915"/>
              <a:ext cx="957181" cy="296392"/>
              <a:chOff x="7707428" y="2428915"/>
              <a:chExt cx="957181" cy="296392"/>
            </a:xfrm>
          </p:grpSpPr>
          <p:sp>
            <p:nvSpPr>
              <p:cNvPr id="1049165" name="Google Shape;557;p3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66" name="Google Shape;558;p3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67" name="Google Shape;559;p3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88" name="Google Shape;560;p32"/>
            <p:cNvPicPr preferRelativeResize="0">
              <a:picLocks/>
            </p:cNvPicPr>
            <p:nvPr/>
          </p:nvPicPr>
          <p:blipFill>
            <a:blip xmlns:r="http://schemas.openxmlformats.org/officeDocument/2006/relationships" r:embed="rId2">
              <a:alphaModFix/>
            </a:blip>
            <a:stretch>
              <a:fillRect/>
            </a:stretch>
          </p:blipFill>
          <p:spPr>
            <a:xfrm>
              <a:off x="7459541" y="-1080913"/>
              <a:ext cx="2558400" cy="2636100"/>
            </a:xfrm>
            <a:prstGeom prst="ellipse"/>
            <a:noFill/>
            <a:ln>
              <a:noFill/>
            </a:ln>
          </p:spPr>
        </p:pic>
        <p:pic>
          <p:nvPicPr>
            <p:cNvPr id="2097389" name="Google Shape;561;p32"/>
            <p:cNvPicPr preferRelativeResize="0">
              <a:picLocks/>
            </p:cNvPicPr>
            <p:nvPr/>
          </p:nvPicPr>
          <p:blipFill>
            <a:blip xmlns:r="http://schemas.openxmlformats.org/officeDocument/2006/relationships" r:embed="rId3">
              <a:alphaModFix/>
            </a:blip>
            <a:srcRect l="5946" r="2141" b="10825"/>
            <a:stretch>
              <a:fillRect/>
            </a:stretch>
          </p:blipFill>
          <p:spPr>
            <a:xfrm>
              <a:off x="-1146650" y="-1444750"/>
              <a:ext cx="3388050" cy="2683600"/>
            </a:xfrm>
            <a:prstGeom prst="rect"/>
            <a:noFill/>
            <a:ln>
              <a:noFill/>
            </a:ln>
          </p:spPr>
        </p:pic>
        <p:pic>
          <p:nvPicPr>
            <p:cNvPr id="2097390" name="Google Shape;562;p32"/>
            <p:cNvPicPr preferRelativeResize="0">
              <a:picLocks/>
            </p:cNvPicPr>
            <p:nvPr/>
          </p:nvPicPr>
          <p:blipFill>
            <a:blip xmlns:r="http://schemas.openxmlformats.org/officeDocument/2006/relationships" r:embed="rId4">
              <a:alphaModFix/>
            </a:blip>
            <a:stretch>
              <a:fillRect/>
            </a:stretch>
          </p:blipFill>
          <p:spPr>
            <a:xfrm>
              <a:off x="3987292" y="-1080921"/>
              <a:ext cx="1726366" cy="1477516"/>
            </a:xfrm>
            <a:prstGeom prst="rect"/>
            <a:noFill/>
            <a:ln>
              <a:noFill/>
            </a:ln>
          </p:spPr>
        </p:pic>
        <p:pic>
          <p:nvPicPr>
            <p:cNvPr id="2097391" name="Google Shape;563;p32"/>
            <p:cNvPicPr preferRelativeResize="0">
              <a:picLocks/>
            </p:cNvPicPr>
            <p:nvPr/>
          </p:nvPicPr>
          <p:blipFill>
            <a:blip xmlns:r="http://schemas.openxmlformats.org/officeDocument/2006/relationships" r:embed="rId5">
              <a:alphaModFix/>
            </a:blip>
            <a:srcRect l="6768" t="5604" b="3700"/>
            <a:stretch>
              <a:fillRect/>
            </a:stretch>
          </p:blipFill>
          <p:spPr>
            <a:xfrm>
              <a:off x="7567825" y="3087250"/>
              <a:ext cx="3291600" cy="2891650"/>
            </a:xfrm>
            <a:prstGeom prst="rect"/>
            <a:noFill/>
            <a:ln>
              <a:noFill/>
            </a:ln>
          </p:spPr>
        </p:pic>
        <p:pic>
          <p:nvPicPr>
            <p:cNvPr id="2097392" name="Google Shape;564;p32"/>
            <p:cNvPicPr preferRelativeResize="0">
              <a:picLocks/>
            </p:cNvPicPr>
            <p:nvPr/>
          </p:nvPicPr>
          <p:blipFill>
            <a:blip xmlns:r="http://schemas.openxmlformats.org/officeDocument/2006/relationships" r:embed="rId6">
              <a:alphaModFix/>
            </a:blip>
            <a:stretch>
              <a:fillRect/>
            </a:stretch>
          </p:blipFill>
          <p:spPr>
            <a:xfrm>
              <a:off x="2422201" y="4508348"/>
              <a:ext cx="1393958" cy="1200100"/>
            </a:xfrm>
            <a:prstGeom prst="rect"/>
            <a:noFill/>
            <a:ln>
              <a:noFill/>
            </a:ln>
          </p:spPr>
        </p:pic>
        <p:pic>
          <p:nvPicPr>
            <p:cNvPr id="2097393" name="Google Shape;565;p32"/>
            <p:cNvPicPr preferRelativeResize="0">
              <a:picLocks/>
            </p:cNvPicPr>
            <p:nvPr/>
          </p:nvPicPr>
          <p:blipFill>
            <a:blip xmlns:r="http://schemas.openxmlformats.org/officeDocument/2006/relationships" r:embed="rId7">
              <a:alphaModFix/>
            </a:blip>
            <a:srcRect l="30075" t="29952" r="20661" b="16387"/>
            <a:stretch>
              <a:fillRect/>
            </a:stretch>
          </p:blipFill>
          <p:spPr>
            <a:xfrm>
              <a:off x="1412575" y="4407338"/>
              <a:ext cx="365700" cy="402300"/>
            </a:xfrm>
            <a:prstGeom prst="ellipse"/>
            <a:noFill/>
            <a:ln>
              <a:noFill/>
            </a:ln>
          </p:spPr>
        </p:pic>
        <p:pic>
          <p:nvPicPr>
            <p:cNvPr id="2097394" name="Google Shape;566;p32"/>
            <p:cNvPicPr preferRelativeResize="0">
              <a:picLocks/>
            </p:cNvPicPr>
            <p:nvPr/>
          </p:nvPicPr>
          <p:blipFill>
            <a:blip xmlns:r="http://schemas.openxmlformats.org/officeDocument/2006/relationships" r:embed="rId1">
              <a:alphaModFix/>
            </a:blip>
            <a:srcRect l="4739" t="8663" r="4467" b="7139"/>
            <a:stretch>
              <a:fillRect/>
            </a:stretch>
          </p:blipFill>
          <p:spPr>
            <a:xfrm>
              <a:off x="-944162" y="4340713"/>
              <a:ext cx="2231100" cy="2010000"/>
            </a:xfrm>
            <a:prstGeom prst="ellipse"/>
            <a:noFill/>
            <a:ln>
              <a:noFill/>
            </a:ln>
          </p:spPr>
        </p:pic>
        <p:pic>
          <p:nvPicPr>
            <p:cNvPr id="2097395" name="Google Shape;567;p32"/>
            <p:cNvPicPr preferRelativeResize="0">
              <a:picLocks/>
            </p:cNvPicPr>
            <p:nvPr/>
          </p:nvPicPr>
          <p:blipFill>
            <a:blip xmlns:r="http://schemas.openxmlformats.org/officeDocument/2006/relationships" r:embed="rId6">
              <a:alphaModFix/>
            </a:blip>
            <a:stretch>
              <a:fillRect/>
            </a:stretch>
          </p:blipFill>
          <p:spPr>
            <a:xfrm>
              <a:off x="5985216" y="4933724"/>
              <a:ext cx="957150" cy="824044"/>
            </a:xfrm>
            <a:prstGeom prst="rect"/>
            <a:noFill/>
            <a:ln>
              <a:noFill/>
            </a:ln>
          </p:spPr>
        </p:pic>
      </p:gr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379" name="Shape 568"/>
        <p:cNvGrpSpPr/>
        <p:nvPr/>
      </p:nvGrpSpPr>
      <p:grpSpPr>
        <a:xfrm>
          <a:off x="0" y="0"/>
          <a:ext cx="0" cy="0"/>
          <a:chOff x="0" y="0"/>
          <a:chExt cx="0" cy="0"/>
        </a:xfrm>
      </p:grpSpPr>
      <p:pic>
        <p:nvPicPr>
          <p:cNvPr id="2097372" name="Google Shape;569;p3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373" name="Google Shape;570;p3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374" name="Google Shape;571;p33"/>
          <p:cNvPicPr preferRelativeResize="0">
            <a:picLocks/>
          </p:cNvPicPr>
          <p:nvPr/>
        </p:nvPicPr>
        <p:blipFill>
          <a:blip xmlns:r="http://schemas.openxmlformats.org/officeDocument/2006/relationships" r:embed="rId3">
            <a:alphaModFix/>
          </a:blip>
          <a:srcRect l="4739" t="8663" r="4467" b="7139"/>
          <a:stretch>
            <a:fillRect/>
          </a:stretch>
        </p:blipFill>
        <p:spPr>
          <a:xfrm flipH="1">
            <a:off x="799850" y="4714650"/>
            <a:ext cx="1458000" cy="1313700"/>
          </a:xfrm>
          <a:prstGeom prst="ellipse"/>
          <a:noFill/>
          <a:ln>
            <a:noFill/>
          </a:ln>
        </p:spPr>
      </p:pic>
      <p:grpSp>
        <p:nvGrpSpPr>
          <p:cNvPr id="380" name="Google Shape;572;p33"/>
          <p:cNvGrpSpPr/>
          <p:nvPr/>
        </p:nvGrpSpPr>
        <p:grpSpPr>
          <a:xfrm flipH="1">
            <a:off x="8014880" y="1311401"/>
            <a:ext cx="1269083" cy="395433"/>
            <a:chOff x="-336206" y="2914099"/>
            <a:chExt cx="957148" cy="298260"/>
          </a:xfrm>
        </p:grpSpPr>
        <p:sp>
          <p:nvSpPr>
            <p:cNvPr id="1049120" name="Google Shape;573;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21" name="Google Shape;574;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22" name="Google Shape;575;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9123" name="Google Shape;576;p33"/>
          <p:cNvSpPr/>
          <p:nvPr/>
        </p:nvSpPr>
        <p:spPr>
          <a:xfrm flipH="1">
            <a:off x="3206675" y="1056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75" name="Google Shape;577;p33"/>
          <p:cNvPicPr preferRelativeResize="0">
            <a:picLocks/>
          </p:cNvPicPr>
          <p:nvPr/>
        </p:nvPicPr>
        <p:blipFill>
          <a:blip xmlns:r="http://schemas.openxmlformats.org/officeDocument/2006/relationships" r:embed="rId4">
            <a:alphaModFix/>
          </a:blip>
          <a:srcRect l="30075" t="29952" r="20661" b="16387"/>
          <a:stretch>
            <a:fillRect/>
          </a:stretch>
        </p:blipFill>
        <p:spPr>
          <a:xfrm flipH="1">
            <a:off x="291850" y="2143729"/>
            <a:ext cx="309000" cy="339900"/>
          </a:xfrm>
          <a:prstGeom prst="ellipse"/>
          <a:noFill/>
          <a:ln>
            <a:noFill/>
          </a:ln>
        </p:spPr>
      </p:pic>
      <p:pic>
        <p:nvPicPr>
          <p:cNvPr id="2097376" name="Google Shape;578;p33"/>
          <p:cNvPicPr preferRelativeResize="0">
            <a:picLocks/>
          </p:cNvPicPr>
          <p:nvPr/>
        </p:nvPicPr>
        <p:blipFill>
          <a:blip xmlns:r="http://schemas.openxmlformats.org/officeDocument/2006/relationships" r:embed="rId5">
            <a:alphaModFix/>
          </a:blip>
          <a:stretch>
            <a:fillRect/>
          </a:stretch>
        </p:blipFill>
        <p:spPr>
          <a:xfrm>
            <a:off x="7099425" y="7938"/>
            <a:ext cx="915450" cy="1054124"/>
          </a:xfrm>
          <a:prstGeom prst="rect"/>
          <a:noFill/>
          <a:ln>
            <a:noFill/>
          </a:ln>
        </p:spPr>
      </p:pic>
      <p:grpSp>
        <p:nvGrpSpPr>
          <p:cNvPr id="381" name="Google Shape;579;p33"/>
          <p:cNvGrpSpPr/>
          <p:nvPr/>
        </p:nvGrpSpPr>
        <p:grpSpPr>
          <a:xfrm flipH="1">
            <a:off x="-469245" y="3680364"/>
            <a:ext cx="1269083" cy="395433"/>
            <a:chOff x="-336206" y="2914099"/>
            <a:chExt cx="957148" cy="298260"/>
          </a:xfrm>
        </p:grpSpPr>
        <p:sp>
          <p:nvSpPr>
            <p:cNvPr id="1049124" name="Google Shape;580;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25" name="Google Shape;581;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26" name="Google Shape;582;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Background 2">
  <p:cSld name="BLANK_1_1_1_1_1_1_1_2">
    <p:spTree>
      <p:nvGrpSpPr>
        <p:cNvPr id="699" name="Shape 583"/>
        <p:cNvGrpSpPr/>
        <p:nvPr/>
      </p:nvGrpSpPr>
      <p:grpSpPr>
        <a:xfrm>
          <a:off x="0" y="0"/>
          <a:ext cx="0" cy="0"/>
          <a:chOff x="0" y="0"/>
          <a:chExt cx="0" cy="0"/>
        </a:xfrm>
      </p:grpSpPr>
      <p:pic>
        <p:nvPicPr>
          <p:cNvPr id="2097761" name="Google Shape;584;p34"/>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762" name="Google Shape;585;p34"/>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763" name="Google Shape;586;p34"/>
          <p:cNvPicPr preferRelativeResize="0">
            <a:picLocks/>
          </p:cNvPicPr>
          <p:nvPr/>
        </p:nvPicPr>
        <p:blipFill>
          <a:blip xmlns:r="http://schemas.openxmlformats.org/officeDocument/2006/relationships" r:embed="rId3">
            <a:alphaModFix/>
          </a:blip>
          <a:srcRect l="4739" t="8663" r="4467" b="7139"/>
          <a:stretch>
            <a:fillRect/>
          </a:stretch>
        </p:blipFill>
        <p:spPr>
          <a:xfrm>
            <a:off x="604927" y="-18525"/>
            <a:ext cx="1458000" cy="1313700"/>
          </a:xfrm>
          <a:prstGeom prst="ellipse"/>
          <a:noFill/>
          <a:ln>
            <a:noFill/>
          </a:ln>
        </p:spPr>
      </p:pic>
      <p:grpSp>
        <p:nvGrpSpPr>
          <p:cNvPr id="700" name="Google Shape;587;p34"/>
          <p:cNvGrpSpPr/>
          <p:nvPr/>
        </p:nvGrpSpPr>
        <p:grpSpPr>
          <a:xfrm>
            <a:off x="-664162" y="1636864"/>
            <a:ext cx="1269083" cy="395433"/>
            <a:chOff x="-336206" y="2914099"/>
            <a:chExt cx="957148" cy="298260"/>
          </a:xfrm>
        </p:grpSpPr>
        <p:sp>
          <p:nvSpPr>
            <p:cNvPr id="1050022" name="Google Shape;588;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23" name="Google Shape;589;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24" name="Google Shape;590;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50025" name="Google Shape;591;p34"/>
          <p:cNvSpPr/>
          <p:nvPr/>
        </p:nvSpPr>
        <p:spPr>
          <a:xfrm>
            <a:off x="3429680" y="48370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764" name="Google Shape;592;p34"/>
          <p:cNvPicPr preferRelativeResize="0">
            <a:picLocks/>
          </p:cNvPicPr>
          <p:nvPr/>
        </p:nvPicPr>
        <p:blipFill>
          <a:blip xmlns:r="http://schemas.openxmlformats.org/officeDocument/2006/relationships" r:embed="rId4">
            <a:alphaModFix/>
          </a:blip>
          <a:srcRect l="30075" t="29952" r="20661" b="16387"/>
          <a:stretch>
            <a:fillRect/>
          </a:stretch>
        </p:blipFill>
        <p:spPr>
          <a:xfrm>
            <a:off x="5861901" y="195104"/>
            <a:ext cx="309000" cy="339900"/>
          </a:xfrm>
          <a:prstGeom prst="ellipse"/>
          <a:noFill/>
          <a:ln>
            <a:noFill/>
          </a:ln>
        </p:spPr>
      </p:pic>
      <p:grpSp>
        <p:nvGrpSpPr>
          <p:cNvPr id="701" name="Google Shape;593;p34"/>
          <p:cNvGrpSpPr/>
          <p:nvPr/>
        </p:nvGrpSpPr>
        <p:grpSpPr>
          <a:xfrm>
            <a:off x="8157288" y="3645239"/>
            <a:ext cx="1269083" cy="395433"/>
            <a:chOff x="-336206" y="2914099"/>
            <a:chExt cx="957148" cy="298260"/>
          </a:xfrm>
        </p:grpSpPr>
        <p:sp>
          <p:nvSpPr>
            <p:cNvPr id="1050026" name="Google Shape;594;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27" name="Google Shape;595;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50028" name="Google Shape;596;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50029" name="Google Shape;597;p34"/>
          <p:cNvSpPr/>
          <p:nvPr/>
        </p:nvSpPr>
        <p:spPr>
          <a:xfrm>
            <a:off x="8829130" y="2471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401" name="Shape 8"/>
        <p:cNvGrpSpPr/>
        <p:nvPr/>
      </p:nvGrpSpPr>
      <p:grpSpPr>
        <a:xfrm>
          <a:off x="0" y="0"/>
          <a:ext cx="0" cy="0"/>
          <a:chOff x="0" y="0"/>
          <a:chExt cx="0" cy="0"/>
        </a:xfrm>
      </p:grpSpPr>
      <p:pic>
        <p:nvPicPr>
          <p:cNvPr id="2097396" name="Google Shape;9;p2"/>
          <p:cNvPicPr preferRelativeResize="0">
            <a:picLocks/>
          </p:cNvPicPr>
          <p:nvPr/>
        </p:nvPicPr>
        <p:blipFill rotWithShape="1">
          <a:blip xmlns:r="http://schemas.openxmlformats.org/officeDocument/2006/relationships" r:embed="rId1">
            <a:alphaModFix/>
          </a:blip>
          <a:srcRect l="5946" t="0" r="2141" b="10825"/>
          <a:stretch>
            <a:fillRect/>
          </a:stretch>
        </p:blipFill>
        <p:spPr>
          <a:xfrm>
            <a:off x="-930700" y="-1150521"/>
            <a:ext cx="3291601" cy="2607197"/>
          </a:xfrm>
          <a:prstGeom prst="rect"/>
          <a:noFill/>
          <a:ln>
            <a:noFill/>
          </a:ln>
        </p:spPr>
      </p:pic>
      <p:sp>
        <p:nvSpPr>
          <p:cNvPr id="1049171" name="Google Shape;10;p2"/>
          <p:cNvSpPr txBox="1"/>
          <p:nvPr>
            <p:ph type="ctrTitle"/>
          </p:nvPr>
        </p:nvSpPr>
        <p:spPr>
          <a:xfrm>
            <a:off x="715600" y="1957700"/>
            <a:ext cx="7713300" cy="1200000"/>
          </a:xfrm>
          <a:prstGeom prst="rect"/>
        </p:spPr>
        <p:txBody>
          <a:bodyPr anchor="ctr" anchorCtr="0" bIns="91425" lIns="91425" rIns="91425" spcFirstLastPara="1" tIns="91425" wrap="square">
            <a:noAutofit/>
          </a:bodyPr>
          <a:lstStyle>
            <a:lvl1pPr algn="ctr" lvl="0">
              <a:lnSpc>
                <a:spcPct val="80000"/>
              </a:lnSpc>
              <a:spcBef>
                <a:spcPts val="0"/>
              </a:spcBef>
              <a:spcAft>
                <a:spcPts val="0"/>
              </a:spcAft>
              <a:buClr>
                <a:srgbClr val="191919"/>
              </a:buClr>
              <a:buSzPts val="5200"/>
              <a:buNone/>
              <a:defRPr sz="4900"/>
            </a:lvl1pPr>
            <a:lvl2pPr algn="ctr" lvl="1">
              <a:spcBef>
                <a:spcPts val="0"/>
              </a:spcBef>
              <a:spcAft>
                <a:spcPts val="0"/>
              </a:spcAft>
              <a:buClr>
                <a:srgbClr val="191919"/>
              </a:buClr>
              <a:buSzPts val="5200"/>
              <a:buNone/>
              <a:defRPr sz="5200">
                <a:solidFill>
                  <a:srgbClr val="191919"/>
                </a:solidFill>
              </a:defRPr>
            </a:lvl2pPr>
            <a:lvl3pPr algn="ctr" lvl="2">
              <a:spcBef>
                <a:spcPts val="0"/>
              </a:spcBef>
              <a:spcAft>
                <a:spcPts val="0"/>
              </a:spcAft>
              <a:buClr>
                <a:srgbClr val="191919"/>
              </a:buClr>
              <a:buSzPts val="5200"/>
              <a:buNone/>
              <a:defRPr sz="5200">
                <a:solidFill>
                  <a:srgbClr val="191919"/>
                </a:solidFill>
              </a:defRPr>
            </a:lvl3pPr>
            <a:lvl4pPr algn="ctr" lvl="3">
              <a:spcBef>
                <a:spcPts val="0"/>
              </a:spcBef>
              <a:spcAft>
                <a:spcPts val="0"/>
              </a:spcAft>
              <a:buClr>
                <a:srgbClr val="191919"/>
              </a:buClr>
              <a:buSzPts val="5200"/>
              <a:buNone/>
              <a:defRPr sz="5200">
                <a:solidFill>
                  <a:srgbClr val="191919"/>
                </a:solidFill>
              </a:defRPr>
            </a:lvl4pPr>
            <a:lvl5pPr algn="ctr" lvl="4">
              <a:spcBef>
                <a:spcPts val="0"/>
              </a:spcBef>
              <a:spcAft>
                <a:spcPts val="0"/>
              </a:spcAft>
              <a:buClr>
                <a:srgbClr val="191919"/>
              </a:buClr>
              <a:buSzPts val="5200"/>
              <a:buNone/>
              <a:defRPr sz="5200">
                <a:solidFill>
                  <a:srgbClr val="191919"/>
                </a:solidFill>
              </a:defRPr>
            </a:lvl5pPr>
            <a:lvl6pPr algn="ctr" lvl="5">
              <a:spcBef>
                <a:spcPts val="0"/>
              </a:spcBef>
              <a:spcAft>
                <a:spcPts val="0"/>
              </a:spcAft>
              <a:buClr>
                <a:srgbClr val="191919"/>
              </a:buClr>
              <a:buSzPts val="5200"/>
              <a:buNone/>
              <a:defRPr sz="5200">
                <a:solidFill>
                  <a:srgbClr val="191919"/>
                </a:solidFill>
              </a:defRPr>
            </a:lvl6pPr>
            <a:lvl7pPr algn="ctr" lvl="6">
              <a:spcBef>
                <a:spcPts val="0"/>
              </a:spcBef>
              <a:spcAft>
                <a:spcPts val="0"/>
              </a:spcAft>
              <a:buClr>
                <a:srgbClr val="191919"/>
              </a:buClr>
              <a:buSzPts val="5200"/>
              <a:buNone/>
              <a:defRPr sz="5200">
                <a:solidFill>
                  <a:srgbClr val="191919"/>
                </a:solidFill>
              </a:defRPr>
            </a:lvl7pPr>
            <a:lvl8pPr algn="ctr" lvl="7">
              <a:spcBef>
                <a:spcPts val="0"/>
              </a:spcBef>
              <a:spcAft>
                <a:spcPts val="0"/>
              </a:spcAft>
              <a:buClr>
                <a:srgbClr val="191919"/>
              </a:buClr>
              <a:buSzPts val="5200"/>
              <a:buNone/>
              <a:defRPr sz="5200">
                <a:solidFill>
                  <a:srgbClr val="191919"/>
                </a:solidFill>
              </a:defRPr>
            </a:lvl8pPr>
            <a:lvl9pPr algn="ctr" lvl="8">
              <a:spcBef>
                <a:spcPts val="0"/>
              </a:spcBef>
              <a:spcAft>
                <a:spcPts val="0"/>
              </a:spcAft>
              <a:buClr>
                <a:srgbClr val="191919"/>
              </a:buClr>
              <a:buSzPts val="5200"/>
              <a:buNone/>
              <a:defRPr sz="5200">
                <a:solidFill>
                  <a:srgbClr val="191919"/>
                </a:solidFill>
              </a:defRPr>
            </a:lvl9pPr>
          </a:lstStyle>
          <a:p>
            <a:r>
              <a:t/>
            </a:r>
          </a:p>
        </p:txBody>
      </p:sp>
      <p:sp>
        <p:nvSpPr>
          <p:cNvPr id="1049172" name="Google Shape;11;p2"/>
          <p:cNvSpPr txBox="1"/>
          <p:nvPr>
            <p:ph type="subTitle" idx="1"/>
          </p:nvPr>
        </p:nvSpPr>
        <p:spPr>
          <a:xfrm>
            <a:off x="2392500" y="3190350"/>
            <a:ext cx="4359000" cy="325800"/>
          </a:xfrm>
          <a:prstGeom prst="rect"/>
        </p:spPr>
        <p:txBody>
          <a:bodyPr anchor="ctr" anchorCtr="0" bIns="91425" lIns="91425" rIns="91425" spcFirstLastPara="1" tIns="91425" wrap="square">
            <a:noAutofit/>
          </a:bodyPr>
          <a:lstStyle>
            <a:lvl1pPr algn="ctr" lvl="0">
              <a:lnSpc>
                <a:spcPct val="100000"/>
              </a:lnSpc>
              <a:spcBef>
                <a:spcPts val="0"/>
              </a:spcBef>
              <a:spcAft>
                <a:spcPts val="0"/>
              </a:spcAft>
              <a:buSzPts val="1600"/>
              <a:buNone/>
              <a:defRPr sz="1600">
                <a:solidFill>
                  <a:srgbClr val="303B6C"/>
                </a:solidFill>
              </a:defRPr>
            </a:lvl1pPr>
            <a:lvl2pPr algn="ctr" lvl="1">
              <a:lnSpc>
                <a:spcPct val="100000"/>
              </a:lnSpc>
              <a:spcBef>
                <a:spcPts val="0"/>
              </a:spcBef>
              <a:spcAft>
                <a:spcPts val="0"/>
              </a:spcAft>
              <a:buSzPts val="1800"/>
              <a:buNone/>
              <a:defRPr sz="1800"/>
            </a:lvl2pPr>
            <a:lvl3pPr algn="ctr" lvl="2">
              <a:lnSpc>
                <a:spcPct val="100000"/>
              </a:lnSpc>
              <a:spcBef>
                <a:spcPts val="0"/>
              </a:spcBef>
              <a:spcAft>
                <a:spcPts val="0"/>
              </a:spcAft>
              <a:buSzPts val="1800"/>
              <a:buNone/>
              <a:defRPr sz="1800"/>
            </a:lvl3pPr>
            <a:lvl4pPr algn="ctr" lvl="3">
              <a:lnSpc>
                <a:spcPct val="100000"/>
              </a:lnSpc>
              <a:spcBef>
                <a:spcPts val="0"/>
              </a:spcBef>
              <a:spcAft>
                <a:spcPts val="0"/>
              </a:spcAft>
              <a:buSzPts val="1800"/>
              <a:buNone/>
              <a:defRPr sz="1800"/>
            </a:lvl4pPr>
            <a:lvl5pPr algn="ctr" lvl="4">
              <a:lnSpc>
                <a:spcPct val="100000"/>
              </a:lnSpc>
              <a:spcBef>
                <a:spcPts val="0"/>
              </a:spcBef>
              <a:spcAft>
                <a:spcPts val="0"/>
              </a:spcAft>
              <a:buSzPts val="1800"/>
              <a:buNone/>
              <a:defRPr sz="1800"/>
            </a:lvl5pPr>
            <a:lvl6pPr algn="ctr" lvl="5">
              <a:lnSpc>
                <a:spcPct val="100000"/>
              </a:lnSpc>
              <a:spcBef>
                <a:spcPts val="0"/>
              </a:spcBef>
              <a:spcAft>
                <a:spcPts val="0"/>
              </a:spcAft>
              <a:buSzPts val="1800"/>
              <a:buNone/>
              <a:defRPr sz="1800"/>
            </a:lvl6pPr>
            <a:lvl7pPr algn="ctr" lvl="6">
              <a:lnSpc>
                <a:spcPct val="100000"/>
              </a:lnSpc>
              <a:spcBef>
                <a:spcPts val="0"/>
              </a:spcBef>
              <a:spcAft>
                <a:spcPts val="0"/>
              </a:spcAft>
              <a:buSzPts val="1800"/>
              <a:buNone/>
              <a:defRPr sz="1800"/>
            </a:lvl7pPr>
            <a:lvl8pPr algn="ctr" lvl="7">
              <a:lnSpc>
                <a:spcPct val="100000"/>
              </a:lnSpc>
              <a:spcBef>
                <a:spcPts val="0"/>
              </a:spcBef>
              <a:spcAft>
                <a:spcPts val="0"/>
              </a:spcAft>
              <a:buSzPts val="1800"/>
              <a:buNone/>
              <a:defRPr sz="1800"/>
            </a:lvl8pPr>
            <a:lvl9pPr algn="ctr" lvl="8">
              <a:lnSpc>
                <a:spcPct val="100000"/>
              </a:lnSpc>
              <a:spcBef>
                <a:spcPts val="0"/>
              </a:spcBef>
              <a:spcAft>
                <a:spcPts val="0"/>
              </a:spcAft>
              <a:buSzPts val="1800"/>
              <a:buNone/>
              <a:defRPr sz="1800"/>
            </a:lvl9pPr>
          </a:lstStyle>
          <a:p>
            <a:r>
              <a:t/>
            </a:r>
          </a:p>
        </p:txBody>
      </p:sp>
      <p:pic>
        <p:nvPicPr>
          <p:cNvPr id="2097397" name="Google Shape;12;p2"/>
          <p:cNvPicPr preferRelativeResize="0">
            <a:picLocks/>
          </p:cNvPicPr>
          <p:nvPr/>
        </p:nvPicPr>
        <p:blipFill rotWithShape="1">
          <a:blip xmlns:r="http://schemas.openxmlformats.org/officeDocument/2006/relationships" r:embed="rId2">
            <a:alphaModFix/>
          </a:blip>
          <a:srcRect l="4739" t="8663" r="4467" b="7139"/>
          <a:stretch>
            <a:fillRect/>
          </a:stretch>
        </p:blipFill>
        <p:spPr>
          <a:xfrm>
            <a:off x="-815750" y="1456675"/>
            <a:ext cx="1640100" cy="1477500"/>
          </a:xfrm>
          <a:prstGeom prst="ellipse"/>
          <a:noFill/>
          <a:ln>
            <a:noFill/>
          </a:ln>
        </p:spPr>
      </p:pic>
      <p:sp>
        <p:nvSpPr>
          <p:cNvPr id="1049173" name="Google Shape;13;p2"/>
          <p:cNvSpPr/>
          <p:nvPr/>
        </p:nvSpPr>
        <p:spPr>
          <a:xfrm>
            <a:off x="8637407" y="17547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74" name="Google Shape;14;p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02" name="Google Shape;15;p2"/>
          <p:cNvGrpSpPr/>
          <p:nvPr/>
        </p:nvGrpSpPr>
        <p:grpSpPr>
          <a:xfrm>
            <a:off x="-230968" y="3806436"/>
            <a:ext cx="957148" cy="298260"/>
            <a:chOff x="-336206" y="2914099"/>
            <a:chExt cx="957148" cy="298260"/>
          </a:xfrm>
        </p:grpSpPr>
        <p:sp>
          <p:nvSpPr>
            <p:cNvPr id="1049175" name="Google Shape;16;p2"/>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76" name="Google Shape;17;p2"/>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77" name="Google Shape;18;p2"/>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03" name="Google Shape;19;p2"/>
          <p:cNvGrpSpPr/>
          <p:nvPr/>
        </p:nvGrpSpPr>
        <p:grpSpPr>
          <a:xfrm>
            <a:off x="7859828" y="2809915"/>
            <a:ext cx="957181" cy="296392"/>
            <a:chOff x="7707428" y="2428915"/>
            <a:chExt cx="957181" cy="296392"/>
          </a:xfrm>
        </p:grpSpPr>
        <p:sp>
          <p:nvSpPr>
            <p:cNvPr id="1049178" name="Google Shape;20;p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79" name="Google Shape;21;p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80" name="Google Shape;22;p2"/>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398" name="Google Shape;23;p2"/>
          <p:cNvPicPr preferRelativeResize="0">
            <a:picLocks/>
          </p:cNvPicPr>
          <p:nvPr/>
        </p:nvPicPr>
        <p:blipFill>
          <a:blip xmlns:r="http://schemas.openxmlformats.org/officeDocument/2006/relationships" r:embed="rId3">
            <a:alphaModFix/>
          </a:blip>
          <a:stretch>
            <a:fillRect/>
          </a:stretch>
        </p:blipFill>
        <p:spPr>
          <a:xfrm>
            <a:off x="7459541" y="-1080913"/>
            <a:ext cx="2558400" cy="2636100"/>
          </a:xfrm>
          <a:prstGeom prst="ellipse"/>
          <a:noFill/>
          <a:ln>
            <a:noFill/>
          </a:ln>
        </p:spPr>
      </p:pic>
      <p:pic>
        <p:nvPicPr>
          <p:cNvPr id="2097399" name="Google Shape;24;p2"/>
          <p:cNvPicPr preferRelativeResize="0">
            <a:picLocks/>
          </p:cNvPicPr>
          <p:nvPr/>
        </p:nvPicPr>
        <p:blipFill>
          <a:blip xmlns:r="http://schemas.openxmlformats.org/officeDocument/2006/relationships" r:embed="rId4">
            <a:alphaModFix/>
          </a:blip>
          <a:stretch>
            <a:fillRect/>
          </a:stretch>
        </p:blipFill>
        <p:spPr>
          <a:xfrm>
            <a:off x="4454767" y="-1080921"/>
            <a:ext cx="1726366" cy="1477516"/>
          </a:xfrm>
          <a:prstGeom prst="rect"/>
          <a:noFill/>
          <a:ln>
            <a:noFill/>
          </a:ln>
        </p:spPr>
      </p:pic>
      <p:pic>
        <p:nvPicPr>
          <p:cNvPr id="2097400" name="Google Shape;25;p2"/>
          <p:cNvPicPr preferRelativeResize="0">
            <a:picLocks/>
          </p:cNvPicPr>
          <p:nvPr/>
        </p:nvPicPr>
        <p:blipFill rotWithShape="1">
          <a:blip xmlns:r="http://schemas.openxmlformats.org/officeDocument/2006/relationships" r:embed="rId5">
            <a:alphaModFix/>
          </a:blip>
          <a:srcRect l="6768" t="5604" r="0" b="3700"/>
          <a:stretch>
            <a:fillRect/>
          </a:stretch>
        </p:blipFill>
        <p:spPr>
          <a:xfrm>
            <a:off x="7567825" y="3087250"/>
            <a:ext cx="3291600" cy="2891650"/>
          </a:xfrm>
          <a:prstGeom prst="rect"/>
          <a:noFill/>
          <a:ln>
            <a:noFill/>
          </a:ln>
        </p:spPr>
      </p:pic>
      <p:pic>
        <p:nvPicPr>
          <p:cNvPr id="2097401" name="Google Shape;26;p2"/>
          <p:cNvPicPr preferRelativeResize="0">
            <a:picLocks/>
          </p:cNvPicPr>
          <p:nvPr/>
        </p:nvPicPr>
        <p:blipFill>
          <a:blip xmlns:r="http://schemas.openxmlformats.org/officeDocument/2006/relationships" r:embed="rId6">
            <a:alphaModFix/>
          </a:blip>
          <a:stretch>
            <a:fillRect/>
          </a:stretch>
        </p:blipFill>
        <p:spPr>
          <a:xfrm>
            <a:off x="2392501" y="4745673"/>
            <a:ext cx="1393958" cy="1200100"/>
          </a:xfrm>
          <a:prstGeom prst="rect"/>
          <a:noFill/>
          <a:ln>
            <a:noFill/>
          </a:ln>
        </p:spPr>
      </p:pic>
      <p:pic>
        <p:nvPicPr>
          <p:cNvPr id="2097402" name="Google Shape;27;p2"/>
          <p:cNvPicPr preferRelativeResize="0">
            <a:picLocks/>
          </p:cNvPicPr>
          <p:nvPr/>
        </p:nvPicPr>
        <p:blipFill rotWithShape="1">
          <a:blip xmlns:r="http://schemas.openxmlformats.org/officeDocument/2006/relationships" r:embed="rId7">
            <a:alphaModFix/>
          </a:blip>
          <a:srcRect l="30075" t="29952" r="20661" b="16387"/>
          <a:stretch>
            <a:fillRect/>
          </a:stretch>
        </p:blipFill>
        <p:spPr>
          <a:xfrm>
            <a:off x="1474875" y="4021013"/>
            <a:ext cx="365700" cy="402300"/>
          </a:xfrm>
          <a:prstGeom prst="ellipse"/>
          <a:noFill/>
          <a:ln>
            <a:noFill/>
          </a:ln>
        </p:spPr>
      </p:pic>
      <p:pic>
        <p:nvPicPr>
          <p:cNvPr id="2097403" name="Google Shape;28;p2"/>
          <p:cNvPicPr preferRelativeResize="0">
            <a:picLocks/>
          </p:cNvPicPr>
          <p:nvPr/>
        </p:nvPicPr>
        <p:blipFill rotWithShape="1">
          <a:blip xmlns:r="http://schemas.openxmlformats.org/officeDocument/2006/relationships" r:embed="rId2">
            <a:alphaModFix/>
          </a:blip>
          <a:srcRect l="4739" t="8663" r="4467" b="7139"/>
          <a:stretch>
            <a:fillRect/>
          </a:stretch>
        </p:blipFill>
        <p:spPr>
          <a:xfrm>
            <a:off x="-944162" y="4340713"/>
            <a:ext cx="2231100" cy="2010000"/>
          </a:xfrm>
          <a:prstGeom prst="ellipse"/>
          <a:noFill/>
          <a:ln>
            <a:noFill/>
          </a:ln>
        </p:spPr>
      </p:pic>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419" name="Shape 29"/>
        <p:cNvGrpSpPr/>
        <p:nvPr/>
      </p:nvGrpSpPr>
      <p:grpSpPr>
        <a:xfrm>
          <a:off x="0" y="0"/>
          <a:ext cx="0" cy="0"/>
          <a:chOff x="0" y="0"/>
          <a:chExt cx="0" cy="0"/>
        </a:xfrm>
      </p:grpSpPr>
      <p:pic>
        <p:nvPicPr>
          <p:cNvPr id="2097417" name="Google Shape;30;p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418" name="Google Shape;31;p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419" name="Google Shape;32;p3"/>
          <p:cNvPicPr preferRelativeResize="0">
            <a:picLocks/>
          </p:cNvPicPr>
          <p:nvPr/>
        </p:nvPicPr>
        <p:blipFill rotWithShape="1">
          <a:blip xmlns:r="http://schemas.openxmlformats.org/officeDocument/2006/relationships" r:embed="rId3">
            <a:alphaModFix/>
          </a:blip>
          <a:srcRect l="4739" t="8663" r="4467" b="7139"/>
          <a:stretch>
            <a:fillRect/>
          </a:stretch>
        </p:blipFill>
        <p:spPr>
          <a:xfrm flipH="1">
            <a:off x="622275" y="4468725"/>
            <a:ext cx="1458000" cy="1313700"/>
          </a:xfrm>
          <a:prstGeom prst="ellipse"/>
          <a:noFill/>
          <a:ln>
            <a:noFill/>
          </a:ln>
        </p:spPr>
      </p:pic>
      <p:grpSp>
        <p:nvGrpSpPr>
          <p:cNvPr id="420" name="Google Shape;33;p3"/>
          <p:cNvGrpSpPr/>
          <p:nvPr/>
        </p:nvGrpSpPr>
        <p:grpSpPr>
          <a:xfrm flipH="1">
            <a:off x="7618280" y="1241126"/>
            <a:ext cx="1269083" cy="395433"/>
            <a:chOff x="-336206" y="2914099"/>
            <a:chExt cx="957148" cy="298260"/>
          </a:xfrm>
        </p:grpSpPr>
        <p:sp>
          <p:nvSpPr>
            <p:cNvPr id="1049223" name="Google Shape;34;p3"/>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24" name="Google Shape;35;p3"/>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25" name="Google Shape;36;p3"/>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226" name="Google Shape;37;p3"/>
          <p:cNvSpPr/>
          <p:nvPr/>
        </p:nvSpPr>
        <p:spPr>
          <a:xfrm flipH="1">
            <a:off x="7920175"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21" name="Google Shape;38;p3"/>
          <p:cNvGrpSpPr/>
          <p:nvPr/>
        </p:nvGrpSpPr>
        <p:grpSpPr>
          <a:xfrm flipH="1">
            <a:off x="-188195" y="3627664"/>
            <a:ext cx="1269083" cy="395433"/>
            <a:chOff x="-336206" y="2914099"/>
            <a:chExt cx="957148" cy="298260"/>
          </a:xfrm>
        </p:grpSpPr>
        <p:sp>
          <p:nvSpPr>
            <p:cNvPr id="1049227" name="Google Shape;39;p3"/>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28" name="Google Shape;40;p3"/>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29" name="Google Shape;41;p3"/>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230" name="Google Shape;42;p3"/>
          <p:cNvSpPr txBox="1"/>
          <p:nvPr>
            <p:ph type="title"/>
          </p:nvPr>
        </p:nvSpPr>
        <p:spPr>
          <a:xfrm>
            <a:off x="3382725" y="2089025"/>
            <a:ext cx="3633900" cy="606000"/>
          </a:xfrm>
          <a:prstGeom prst="rect"/>
        </p:spPr>
        <p:txBody>
          <a:bodyPr anchor="ctr" anchorCtr="0" bIns="91425" lIns="91425" rIns="91425" spcFirstLastPara="1" tIns="91425" wrap="square">
            <a:noAutofit/>
          </a:bodyPr>
          <a:lstStyle>
            <a:lvl1pPr algn="l" lvl="0">
              <a:spcBef>
                <a:spcPts val="0"/>
              </a:spcBef>
              <a:spcAft>
                <a:spcPts val="0"/>
              </a:spcAft>
              <a:buSzPts val="3600"/>
              <a:buNone/>
              <a:defRPr sz="4500">
                <a:solidFill>
                  <a:schemeClr val="accent3"/>
                </a:solidFill>
              </a:defRPr>
            </a:lvl1pPr>
            <a:lvl2pPr algn="ctr" lvl="1">
              <a:spcBef>
                <a:spcPts val="0"/>
              </a:spcBef>
              <a:spcAft>
                <a:spcPts val="0"/>
              </a:spcAft>
              <a:buSzPts val="3600"/>
              <a:buNone/>
              <a:defRPr sz="3600"/>
            </a:lvl2pPr>
            <a:lvl3pPr algn="ctr" lvl="2">
              <a:spcBef>
                <a:spcPts val="0"/>
              </a:spcBef>
              <a:spcAft>
                <a:spcPts val="0"/>
              </a:spcAft>
              <a:buSzPts val="3600"/>
              <a:buNone/>
              <a:defRPr sz="3600"/>
            </a:lvl3pPr>
            <a:lvl4pPr algn="ctr" lvl="3">
              <a:spcBef>
                <a:spcPts val="0"/>
              </a:spcBef>
              <a:spcAft>
                <a:spcPts val="0"/>
              </a:spcAft>
              <a:buSzPts val="3600"/>
              <a:buNone/>
              <a:defRPr sz="3600"/>
            </a:lvl4pPr>
            <a:lvl5pPr algn="ctr" lvl="4">
              <a:spcBef>
                <a:spcPts val="0"/>
              </a:spcBef>
              <a:spcAft>
                <a:spcPts val="0"/>
              </a:spcAft>
              <a:buSzPts val="3600"/>
              <a:buNone/>
              <a:defRPr sz="3600"/>
            </a:lvl5pPr>
            <a:lvl6pPr algn="ctr" lvl="5">
              <a:spcBef>
                <a:spcPts val="0"/>
              </a:spcBef>
              <a:spcAft>
                <a:spcPts val="0"/>
              </a:spcAft>
              <a:buSzPts val="3600"/>
              <a:buNone/>
              <a:defRPr sz="3600"/>
            </a:lvl6pPr>
            <a:lvl7pPr algn="ctr" lvl="6">
              <a:spcBef>
                <a:spcPts val="0"/>
              </a:spcBef>
              <a:spcAft>
                <a:spcPts val="0"/>
              </a:spcAft>
              <a:buSzPts val="3600"/>
              <a:buNone/>
              <a:defRPr sz="3600"/>
            </a:lvl7pPr>
            <a:lvl8pPr algn="ctr" lvl="7">
              <a:spcBef>
                <a:spcPts val="0"/>
              </a:spcBef>
              <a:spcAft>
                <a:spcPts val="0"/>
              </a:spcAft>
              <a:buSzPts val="3600"/>
              <a:buNone/>
              <a:defRPr sz="3600"/>
            </a:lvl8pPr>
            <a:lvl9pPr algn="ctr" lvl="8">
              <a:spcBef>
                <a:spcPts val="0"/>
              </a:spcBef>
              <a:spcAft>
                <a:spcPts val="0"/>
              </a:spcAft>
              <a:buSzPts val="3600"/>
              <a:buNone/>
              <a:defRPr sz="3600"/>
            </a:lvl9pPr>
          </a:lstStyle>
          <a:p>
            <a:r>
              <a:t/>
            </a:r>
          </a:p>
        </p:txBody>
      </p:sp>
      <p:sp>
        <p:nvSpPr>
          <p:cNvPr id="1049231" name="Google Shape;43;p3"/>
          <p:cNvSpPr txBox="1"/>
          <p:nvPr>
            <p:ph type="title" idx="2" hasCustomPrompt="1"/>
          </p:nvPr>
        </p:nvSpPr>
        <p:spPr>
          <a:xfrm>
            <a:off x="1626364" y="2131409"/>
            <a:ext cx="1417200" cy="908700"/>
          </a:xfrm>
          <a:prstGeom prst="rect"/>
        </p:spPr>
        <p:txBody>
          <a:bodyPr anchor="ctr" anchorCtr="0" bIns="91425" lIns="91425" rIns="91425" spcFirstLastPara="1" tIns="91425" wrap="square">
            <a:noAutofit/>
          </a:bodyPr>
          <a:lstStyle>
            <a:lvl1pPr algn="ctr" lvl="0" rtl="0">
              <a:spcBef>
                <a:spcPts val="0"/>
              </a:spcBef>
              <a:spcAft>
                <a:spcPts val="0"/>
              </a:spcAft>
              <a:buSzPts val="6000"/>
              <a:buNone/>
              <a:defRPr sz="6000">
                <a:solidFill>
                  <a:schemeClr val="dk1"/>
                </a:solidFill>
              </a:defRPr>
            </a:lvl1pPr>
            <a:lvl2pPr algn="ctr" lvl="1" rtl="0">
              <a:spcBef>
                <a:spcPts val="0"/>
              </a:spcBef>
              <a:spcAft>
                <a:spcPts val="0"/>
              </a:spcAft>
              <a:buSzPts val="6000"/>
              <a:buNone/>
              <a:defRPr sz="6000"/>
            </a:lvl2pPr>
            <a:lvl3pPr algn="ctr" lvl="2" rtl="0">
              <a:spcBef>
                <a:spcPts val="0"/>
              </a:spcBef>
              <a:spcAft>
                <a:spcPts val="0"/>
              </a:spcAft>
              <a:buSzPts val="6000"/>
              <a:buNone/>
              <a:defRPr sz="6000"/>
            </a:lvl3pPr>
            <a:lvl4pPr algn="ctr" lvl="3" rtl="0">
              <a:spcBef>
                <a:spcPts val="0"/>
              </a:spcBef>
              <a:spcAft>
                <a:spcPts val="0"/>
              </a:spcAft>
              <a:buSzPts val="6000"/>
              <a:buNone/>
              <a:defRPr sz="6000"/>
            </a:lvl4pPr>
            <a:lvl5pPr algn="ctr" lvl="4" rtl="0">
              <a:spcBef>
                <a:spcPts val="0"/>
              </a:spcBef>
              <a:spcAft>
                <a:spcPts val="0"/>
              </a:spcAft>
              <a:buSzPts val="6000"/>
              <a:buNone/>
              <a:defRPr sz="6000"/>
            </a:lvl5pPr>
            <a:lvl6pPr algn="ctr" lvl="5" rtl="0">
              <a:spcBef>
                <a:spcPts val="0"/>
              </a:spcBef>
              <a:spcAft>
                <a:spcPts val="0"/>
              </a:spcAft>
              <a:buSzPts val="6000"/>
              <a:buNone/>
              <a:defRPr sz="6000"/>
            </a:lvl6pPr>
            <a:lvl7pPr algn="ctr" lvl="6" rtl="0">
              <a:spcBef>
                <a:spcPts val="0"/>
              </a:spcBef>
              <a:spcAft>
                <a:spcPts val="0"/>
              </a:spcAft>
              <a:buSzPts val="6000"/>
              <a:buNone/>
              <a:defRPr sz="6000"/>
            </a:lvl7pPr>
            <a:lvl8pPr algn="ctr" lvl="7" rtl="0">
              <a:spcBef>
                <a:spcPts val="0"/>
              </a:spcBef>
              <a:spcAft>
                <a:spcPts val="0"/>
              </a:spcAft>
              <a:buSzPts val="6000"/>
              <a:buNone/>
              <a:defRPr sz="6000"/>
            </a:lvl8pPr>
            <a:lvl9pPr algn="ctr" lvl="8" rtl="0">
              <a:spcBef>
                <a:spcPts val="0"/>
              </a:spcBef>
              <a:spcAft>
                <a:spcPts val="0"/>
              </a:spcAft>
              <a:buSzPts val="6000"/>
              <a:buNone/>
              <a:defRPr sz="6000"/>
            </a:lvl9pPr>
          </a:lstStyle>
          <a:p>
            <a:r>
              <a:t>xx%</a:t>
            </a:r>
          </a:p>
        </p:txBody>
      </p:sp>
      <p:sp>
        <p:nvSpPr>
          <p:cNvPr id="1049232" name="Google Shape;44;p3"/>
          <p:cNvSpPr txBox="1"/>
          <p:nvPr>
            <p:ph type="subTitle" idx="1"/>
          </p:nvPr>
        </p:nvSpPr>
        <p:spPr>
          <a:xfrm>
            <a:off x="3382725" y="2695125"/>
            <a:ext cx="3371700" cy="732300"/>
          </a:xfrm>
          <a:prstGeom prst="rect"/>
        </p:spPr>
        <p:txBody>
          <a:bodyPr anchor="t" anchorCtr="0" bIns="91425" lIns="91425" rIns="91425" spcFirstLastPara="1" tIns="91425" wrap="square">
            <a:noAutofit/>
          </a:bodyPr>
          <a:lstStyle>
            <a:lvl1pPr lvl="0" rtl="0">
              <a:lnSpc>
                <a:spcPct val="100000"/>
              </a:lnSpc>
              <a:spcBef>
                <a:spcPts val="0"/>
              </a:spcBef>
              <a:spcAft>
                <a:spcPts val="0"/>
              </a:spcAft>
              <a:buSzPts val="1600"/>
              <a:buNone/>
              <a:defRPr sz="16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60" name="Shape 45"/>
        <p:cNvGrpSpPr/>
        <p:nvPr/>
      </p:nvGrpSpPr>
      <p:grpSpPr>
        <a:xfrm>
          <a:off x="0" y="0"/>
          <a:ext cx="0" cy="0"/>
          <a:chOff x="0" y="0"/>
          <a:chExt cx="0" cy="0"/>
        </a:xfrm>
      </p:grpSpPr>
      <p:pic>
        <p:nvPicPr>
          <p:cNvPr id="2097152" name="Google Shape;46;p4"/>
          <p:cNvPicPr preferRelativeResize="0">
            <a:picLocks/>
          </p:cNvPicPr>
          <p:nvPr/>
        </p:nvPicPr>
        <p:blipFill rotWithShape="1">
          <a:blip xmlns:r="http://schemas.openxmlformats.org/officeDocument/2006/relationships" r:embed="rId1">
            <a:alphaModFix/>
          </a:blip>
          <a:srcRect l="6768" t="5604" r="0" b="3700"/>
          <a:stretch>
            <a:fillRect/>
          </a:stretch>
        </p:blipFill>
        <p:spPr>
          <a:xfrm rot="10800000" flipH="1">
            <a:off x="7567825" y="-1073098"/>
            <a:ext cx="2879100" cy="2529300"/>
          </a:xfrm>
          <a:prstGeom prst="ellipse"/>
          <a:noFill/>
          <a:ln>
            <a:noFill/>
          </a:ln>
        </p:spPr>
      </p:pic>
      <p:pic>
        <p:nvPicPr>
          <p:cNvPr id="2097153" name="Google Shape;47;p4"/>
          <p:cNvPicPr preferRelativeResize="0">
            <a:picLocks/>
          </p:cNvPicPr>
          <p:nvPr/>
        </p:nvPicPr>
        <p:blipFill rotWithShape="1">
          <a:blip xmlns:r="http://schemas.openxmlformats.org/officeDocument/2006/relationships" r:embed="rId2">
            <a:alphaModFix/>
          </a:blip>
          <a:srcRect l="5946" t="0" r="2141" b="10825"/>
          <a:stretch>
            <a:fillRect/>
          </a:stretch>
        </p:blipFill>
        <p:spPr>
          <a:xfrm rot="10800000" flipH="1">
            <a:off x="-2054000" y="3475600"/>
            <a:ext cx="3388050" cy="2683600"/>
          </a:xfrm>
          <a:prstGeom prst="rect"/>
          <a:noFill/>
          <a:ln>
            <a:noFill/>
          </a:ln>
        </p:spPr>
      </p:pic>
      <p:sp>
        <p:nvSpPr>
          <p:cNvPr id="1048578" name="Google Shape;48;p4"/>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
        <p:nvSpPr>
          <p:cNvPr id="1048579" name="Google Shape;49;p4"/>
          <p:cNvSpPr txBox="1"/>
          <p:nvPr>
            <p:ph type="body" idx="1"/>
          </p:nvPr>
        </p:nvSpPr>
        <p:spPr>
          <a:xfrm>
            <a:off x="720000" y="1152475"/>
            <a:ext cx="7704000" cy="3416400"/>
          </a:xfrm>
          <a:prstGeom prst="rect"/>
        </p:spPr>
        <p:txBody>
          <a:bodyPr anchor="t" anchorCtr="0" bIns="91425" lIns="91425" rIns="91425" spcFirstLastPara="1" tIns="91425" wrap="square">
            <a:noAutofit/>
          </a:bodyPr>
          <a:lstStyle>
            <a:lvl1pPr indent="-304800" lvl="0" marL="457200" rtl="0">
              <a:lnSpc>
                <a:spcPct val="115000"/>
              </a:lnSpc>
              <a:spcBef>
                <a:spcPts val="0"/>
              </a:spcBef>
              <a:spcAft>
                <a:spcPts val="0"/>
              </a:spcAft>
              <a:buClr>
                <a:srgbClr val="656F9B"/>
              </a:buClr>
              <a:buSzPts val="1200"/>
              <a:buAutoNum type="arabicPeriod"/>
              <a:defRPr sz="1250"/>
            </a:lvl1pPr>
            <a:lvl2pPr indent="-304800" lvl="1" marL="914400" rtl="0">
              <a:lnSpc>
                <a:spcPct val="115000"/>
              </a:lnSpc>
              <a:spcBef>
                <a:spcPts val="0"/>
              </a:spcBef>
              <a:spcAft>
                <a:spcPts val="0"/>
              </a:spcAft>
              <a:buClr>
                <a:srgbClr val="434343"/>
              </a:buClr>
              <a:buSzPts val="1200"/>
              <a:buFont typeface="Roboto Condensed Light"/>
              <a:buAutoNum type="alphaLcPeriod"/>
            </a:lvl2pPr>
            <a:lvl3pPr indent="-304800" lvl="2" marL="1371600" rtl="0">
              <a:lnSpc>
                <a:spcPct val="115000"/>
              </a:lnSpc>
              <a:spcBef>
                <a:spcPts val="0"/>
              </a:spcBef>
              <a:spcAft>
                <a:spcPts val="0"/>
              </a:spcAft>
              <a:buClr>
                <a:srgbClr val="434343"/>
              </a:buClr>
              <a:buSzPts val="1200"/>
              <a:buFont typeface="Roboto Condensed Light"/>
              <a:buAutoNum type="romanLcPeriod"/>
            </a:lvl3pPr>
            <a:lvl4pPr indent="-304800" lvl="3" marL="1828800" rtl="0">
              <a:lnSpc>
                <a:spcPct val="115000"/>
              </a:lnSpc>
              <a:spcBef>
                <a:spcPts val="0"/>
              </a:spcBef>
              <a:spcAft>
                <a:spcPts val="0"/>
              </a:spcAft>
              <a:buClr>
                <a:srgbClr val="434343"/>
              </a:buClr>
              <a:buSzPts val="1200"/>
              <a:buFont typeface="Roboto Condensed Light"/>
              <a:buAutoNum type="arabicPeriod"/>
            </a:lvl4pPr>
            <a:lvl5pPr indent="-304800" lvl="4" marL="2286000" rtl="0">
              <a:lnSpc>
                <a:spcPct val="115000"/>
              </a:lnSpc>
              <a:spcBef>
                <a:spcPts val="0"/>
              </a:spcBef>
              <a:spcAft>
                <a:spcPts val="0"/>
              </a:spcAft>
              <a:buClr>
                <a:srgbClr val="434343"/>
              </a:buClr>
              <a:buSzPts val="1200"/>
              <a:buFont typeface="Roboto Condensed Light"/>
              <a:buAutoNum type="alphaLcPeriod"/>
            </a:lvl5pPr>
            <a:lvl6pPr indent="-304800" lvl="5" marL="2743200" rtl="0">
              <a:lnSpc>
                <a:spcPct val="115000"/>
              </a:lnSpc>
              <a:spcBef>
                <a:spcPts val="0"/>
              </a:spcBef>
              <a:spcAft>
                <a:spcPts val="0"/>
              </a:spcAft>
              <a:buClr>
                <a:srgbClr val="434343"/>
              </a:buClr>
              <a:buSzPts val="1200"/>
              <a:buFont typeface="Roboto Condensed Light"/>
              <a:buAutoNum type="romanLcPeriod"/>
            </a:lvl6pPr>
            <a:lvl7pPr indent="-304800" lvl="6" marL="3200400" rtl="0">
              <a:lnSpc>
                <a:spcPct val="115000"/>
              </a:lnSpc>
              <a:spcBef>
                <a:spcPts val="0"/>
              </a:spcBef>
              <a:spcAft>
                <a:spcPts val="0"/>
              </a:spcAft>
              <a:buClr>
                <a:srgbClr val="434343"/>
              </a:buClr>
              <a:buSzPts val="1200"/>
              <a:buFont typeface="Roboto Condensed Light"/>
              <a:buAutoNum type="arabicPeriod"/>
            </a:lvl7pPr>
            <a:lvl8pPr indent="-304800" lvl="7" marL="3657600" rtl="0">
              <a:lnSpc>
                <a:spcPct val="115000"/>
              </a:lnSpc>
              <a:spcBef>
                <a:spcPts val="0"/>
              </a:spcBef>
              <a:spcAft>
                <a:spcPts val="0"/>
              </a:spcAft>
              <a:buClr>
                <a:srgbClr val="434343"/>
              </a:buClr>
              <a:buSzPts val="1200"/>
              <a:buFont typeface="Roboto Condensed Light"/>
              <a:buAutoNum type="alphaLcPeriod"/>
            </a:lvl8pPr>
            <a:lvl9pPr indent="-304800" lvl="8" marL="4114800" rtl="0">
              <a:lnSpc>
                <a:spcPct val="115000"/>
              </a:lnSpc>
              <a:spcBef>
                <a:spcPts val="0"/>
              </a:spcBef>
              <a:spcAft>
                <a:spcPts val="0"/>
              </a:spcAft>
              <a:buClr>
                <a:srgbClr val="434343"/>
              </a:buClr>
              <a:buSzPts val="1200"/>
              <a:buFont typeface="Roboto Condensed Light"/>
              <a:buAutoNum type="romanLcPeriod"/>
            </a:lvl9pPr>
          </a:lstStyle>
          <a:p>
            <a:r>
              <a:t/>
            </a:r>
          </a:p>
        </p:txBody>
      </p:sp>
      <p:pic>
        <p:nvPicPr>
          <p:cNvPr id="2097154" name="Google Shape;50;p4"/>
          <p:cNvPicPr preferRelativeResize="0">
            <a:picLocks/>
          </p:cNvPicPr>
          <p:nvPr/>
        </p:nvPicPr>
        <p:blipFill rotWithShape="1">
          <a:blip xmlns:r="http://schemas.openxmlformats.org/officeDocument/2006/relationships" r:embed="rId3">
            <a:alphaModFix/>
          </a:blip>
          <a:srcRect l="4739" t="8663" r="4467" b="7139"/>
          <a:stretch>
            <a:fillRect/>
          </a:stretch>
        </p:blipFill>
        <p:spPr>
          <a:xfrm rot="10800000" flipH="1">
            <a:off x="8600173" y="1764748"/>
            <a:ext cx="1791600" cy="1614000"/>
          </a:xfrm>
          <a:prstGeom prst="ellipse"/>
          <a:noFill/>
          <a:ln>
            <a:noFill/>
          </a:ln>
        </p:spPr>
      </p:pic>
      <p:sp>
        <p:nvSpPr>
          <p:cNvPr id="1048580" name="Google Shape;51;p4"/>
          <p:cNvSpPr/>
          <p:nvPr/>
        </p:nvSpPr>
        <p:spPr>
          <a:xfrm rot="10800000" flipH="1">
            <a:off x="8737220" y="109812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581" name="Google Shape;52;p4"/>
          <p:cNvSpPr/>
          <p:nvPr/>
        </p:nvSpPr>
        <p:spPr>
          <a:xfrm rot="10800000" flipH="1">
            <a:off x="1902311" y="127392"/>
            <a:ext cx="182881" cy="182879"/>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61" name="Google Shape;53;p4"/>
          <p:cNvGrpSpPr/>
          <p:nvPr/>
        </p:nvGrpSpPr>
        <p:grpSpPr>
          <a:xfrm>
            <a:off x="236532" y="3687161"/>
            <a:ext cx="957148" cy="298260"/>
            <a:chOff x="-336206" y="2914099"/>
            <a:chExt cx="957148" cy="298260"/>
          </a:xfrm>
        </p:grpSpPr>
        <p:sp>
          <p:nvSpPr>
            <p:cNvPr id="1048582" name="Google Shape;54;p4"/>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583" name="Google Shape;55;p4"/>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584" name="Google Shape;56;p4"/>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62" name="Google Shape;57;p4"/>
          <p:cNvGrpSpPr/>
          <p:nvPr/>
        </p:nvGrpSpPr>
        <p:grpSpPr>
          <a:xfrm rot="10800000" flipH="1">
            <a:off x="7341453" y="583181"/>
            <a:ext cx="957181" cy="296392"/>
            <a:chOff x="7707428" y="2428915"/>
            <a:chExt cx="957181" cy="296392"/>
          </a:xfrm>
        </p:grpSpPr>
        <p:sp>
          <p:nvSpPr>
            <p:cNvPr id="1048585" name="Google Shape;58;p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586" name="Google Shape;59;p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587" name="Google Shape;60;p4"/>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155" name="Google Shape;61;p4"/>
          <p:cNvPicPr preferRelativeResize="0">
            <a:picLocks/>
          </p:cNvPicPr>
          <p:nvPr/>
        </p:nvPicPr>
        <p:blipFill>
          <a:blip xmlns:r="http://schemas.openxmlformats.org/officeDocument/2006/relationships" r:embed="rId4">
            <a:alphaModFix/>
          </a:blip>
          <a:stretch>
            <a:fillRect/>
          </a:stretch>
        </p:blipFill>
        <p:spPr>
          <a:xfrm rot="10800000" flipH="1">
            <a:off x="7833374" y="3687150"/>
            <a:ext cx="2193600" cy="2260500"/>
          </a:xfrm>
          <a:prstGeom prst="ellipse"/>
          <a:noFill/>
          <a:ln>
            <a:noFill/>
          </a:ln>
        </p:spPr>
      </p:pic>
      <p:pic>
        <p:nvPicPr>
          <p:cNvPr id="2097156" name="Google Shape;62;p4"/>
          <p:cNvPicPr preferRelativeResize="0">
            <a:picLocks/>
          </p:cNvPicPr>
          <p:nvPr/>
        </p:nvPicPr>
        <p:blipFill>
          <a:blip xmlns:r="http://schemas.openxmlformats.org/officeDocument/2006/relationships" r:embed="rId5">
            <a:alphaModFix/>
          </a:blip>
          <a:stretch>
            <a:fillRect/>
          </a:stretch>
        </p:blipFill>
        <p:spPr>
          <a:xfrm rot="10800000" flipH="1">
            <a:off x="2813250" y="-889826"/>
            <a:ext cx="1298500" cy="1117900"/>
          </a:xfrm>
          <a:prstGeom prst="rect"/>
          <a:noFill/>
          <a:ln>
            <a:noFill/>
          </a:ln>
        </p:spPr>
      </p:pic>
      <p:pic>
        <p:nvPicPr>
          <p:cNvPr id="2097157" name="Google Shape;63;p4"/>
          <p:cNvPicPr preferRelativeResize="0">
            <a:picLocks/>
          </p:cNvPicPr>
          <p:nvPr/>
        </p:nvPicPr>
        <p:blipFill rotWithShape="1">
          <a:blip xmlns:r="http://schemas.openxmlformats.org/officeDocument/2006/relationships" r:embed="rId6">
            <a:alphaModFix/>
          </a:blip>
          <a:srcRect l="30075" t="29952" r="20661" b="16387"/>
          <a:stretch>
            <a:fillRect/>
          </a:stretch>
        </p:blipFill>
        <p:spPr>
          <a:xfrm rot="10800000" flipH="1">
            <a:off x="6105500" y="4616238"/>
            <a:ext cx="365700" cy="402300"/>
          </a:xfrm>
          <a:prstGeom prst="ellipse"/>
          <a:noFill/>
          <a:ln>
            <a:noFill/>
          </a:ln>
        </p:spPr>
      </p:pic>
      <p:pic>
        <p:nvPicPr>
          <p:cNvPr id="2097158" name="Google Shape;64;p4"/>
          <p:cNvPicPr preferRelativeResize="0">
            <a:picLocks/>
          </p:cNvPicPr>
          <p:nvPr/>
        </p:nvPicPr>
        <p:blipFill rotWithShape="1">
          <a:blip xmlns:r="http://schemas.openxmlformats.org/officeDocument/2006/relationships" r:embed="rId6">
            <a:alphaModFix/>
          </a:blip>
          <a:srcRect l="30075" t="29952" r="20661" b="16387"/>
          <a:stretch>
            <a:fillRect/>
          </a:stretch>
        </p:blipFill>
        <p:spPr>
          <a:xfrm rot="10800000" flipH="1">
            <a:off x="178125" y="2150475"/>
            <a:ext cx="365700" cy="402300"/>
          </a:xfrm>
          <a:prstGeom prst="ellipse"/>
          <a:noFill/>
          <a:ln>
            <a:noFill/>
          </a:ln>
        </p:spPr>
      </p:pic>
      <p:sp>
        <p:nvSpPr>
          <p:cNvPr id="1048588" name="Google Shape;65;p4"/>
          <p:cNvSpPr/>
          <p:nvPr/>
        </p:nvSpPr>
        <p:spPr>
          <a:xfrm rot="10800000" flipH="1">
            <a:off x="1734086" y="4753968"/>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159" name="Google Shape;66;p4"/>
          <p:cNvPicPr preferRelativeResize="0">
            <a:picLocks/>
          </p:cNvPicPr>
          <p:nvPr/>
        </p:nvPicPr>
        <p:blipFill>
          <a:blip xmlns:r="http://schemas.openxmlformats.org/officeDocument/2006/relationships" r:embed="rId7">
            <a:alphaModFix/>
          </a:blip>
          <a:stretch>
            <a:fillRect/>
          </a:stretch>
        </p:blipFill>
        <p:spPr>
          <a:xfrm>
            <a:off x="-887526" y="-1073100"/>
            <a:ext cx="2061775" cy="2374124"/>
          </a:xfrm>
          <a:prstGeom prst="rect"/>
          <a:noFill/>
          <a:ln>
            <a:noFill/>
          </a:ln>
        </p:spPr>
      </p:pic>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464" name="Shape 67"/>
        <p:cNvGrpSpPr/>
        <p:nvPr/>
      </p:nvGrpSpPr>
      <p:grpSpPr>
        <a:xfrm>
          <a:off x="0" y="0"/>
          <a:ext cx="0" cy="0"/>
          <a:chOff x="0" y="0"/>
          <a:chExt cx="0" cy="0"/>
        </a:xfrm>
      </p:grpSpPr>
      <p:sp>
        <p:nvSpPr>
          <p:cNvPr id="1049360" name="Google Shape;68;p5"/>
          <p:cNvSpPr/>
          <p:nvPr/>
        </p:nvSpPr>
        <p:spPr>
          <a:xfrm rot="-500024">
            <a:off x="3861745" y="-1128661"/>
            <a:ext cx="6277802" cy="7217786"/>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sp>
      <p:sp>
        <p:nvSpPr>
          <p:cNvPr id="1049361" name="Google Shape;69;p5"/>
          <p:cNvSpPr txBox="1"/>
          <p:nvPr>
            <p:ph type="subTitle" idx="1"/>
          </p:nvPr>
        </p:nvSpPr>
        <p:spPr>
          <a:xfrm>
            <a:off x="1348500" y="2402425"/>
            <a:ext cx="2573400" cy="514800"/>
          </a:xfrm>
          <a:prstGeom prst="rect"/>
        </p:spPr>
        <p:txBody>
          <a:bodyPr anchor="ctr" anchorCtr="0" bIns="91425" lIns="91425" rIns="91425" spcFirstLastPara="1" tIns="91425" wrap="square">
            <a:noAutofit/>
          </a:bodyPr>
          <a:lstStyle>
            <a:lvl1pPr algn="ctr" lvl="0">
              <a:lnSpc>
                <a:spcPct val="100000"/>
              </a:lnSpc>
              <a:spcBef>
                <a:spcPts val="0"/>
              </a:spcBef>
              <a:spcAft>
                <a:spcPts val="0"/>
              </a:spcAft>
              <a:buClr>
                <a:schemeClr val="dk2"/>
              </a:buClr>
              <a:buSzPts val="2500"/>
              <a:buFont typeface="DM Serif Display"/>
              <a:buNone/>
              <a:defRPr b="1" sz="2400">
                <a:solidFill>
                  <a:schemeClr val="dk2"/>
                </a:solidFill>
                <a:latin typeface="Montserrat Alternates"/>
                <a:ea typeface="Montserrat Alternates"/>
                <a:cs typeface="Montserrat Alternates"/>
                <a:sym typeface="Montserrat Alternates"/>
              </a:defRPr>
            </a:lvl1pPr>
            <a:lvl2pPr algn="ctr" lvl="1">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a:r>
              <a:t/>
            </a:r>
          </a:p>
        </p:txBody>
      </p:sp>
      <p:sp>
        <p:nvSpPr>
          <p:cNvPr id="1049362" name="Google Shape;70;p5"/>
          <p:cNvSpPr txBox="1"/>
          <p:nvPr>
            <p:ph type="subTitle" idx="2"/>
          </p:nvPr>
        </p:nvSpPr>
        <p:spPr>
          <a:xfrm>
            <a:off x="5308175" y="1488100"/>
            <a:ext cx="2573400" cy="5148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Clr>
                <a:schemeClr val="dk2"/>
              </a:buClr>
              <a:buSzPts val="2500"/>
              <a:buFont typeface="DM Serif Display"/>
              <a:buNone/>
              <a:defRPr b="1" sz="2400">
                <a:solidFill>
                  <a:schemeClr val="dk2"/>
                </a:solidFill>
                <a:latin typeface="Montserrat Alternates"/>
                <a:ea typeface="Montserrat Alternates"/>
                <a:cs typeface="Montserrat Alternates"/>
                <a:sym typeface="Montserrat Alternates"/>
              </a:defRPr>
            </a:lvl1pPr>
            <a:lvl2pPr algn="ctr" lvl="1"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rtl="0">
              <a:lnSpc>
                <a:spcPct val="100000"/>
              </a:lnSpc>
              <a:spcBef>
                <a:spcPts val="0"/>
              </a:spcBef>
              <a:spcAft>
                <a:spcPts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a:r>
              <a:t/>
            </a:r>
          </a:p>
        </p:txBody>
      </p:sp>
      <p:sp>
        <p:nvSpPr>
          <p:cNvPr id="1049363" name="Google Shape;71;p5"/>
          <p:cNvSpPr txBox="1"/>
          <p:nvPr>
            <p:ph type="subTitle" idx="3"/>
          </p:nvPr>
        </p:nvSpPr>
        <p:spPr>
          <a:xfrm>
            <a:off x="1348500" y="2917150"/>
            <a:ext cx="2573400" cy="11730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64" name="Google Shape;72;p5"/>
          <p:cNvSpPr txBox="1"/>
          <p:nvPr>
            <p:ph type="subTitle" idx="4"/>
          </p:nvPr>
        </p:nvSpPr>
        <p:spPr>
          <a:xfrm>
            <a:off x="5308175" y="2002750"/>
            <a:ext cx="2573400" cy="11730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pic>
        <p:nvPicPr>
          <p:cNvPr id="2097481" name="Google Shape;73;p5"/>
          <p:cNvPicPr preferRelativeResize="0">
            <a:picLocks/>
          </p:cNvPicPr>
          <p:nvPr/>
        </p:nvPicPr>
        <p:blipFill>
          <a:blip xmlns:r="http://schemas.openxmlformats.org/officeDocument/2006/relationships" r:embed="rId1">
            <a:alphaModFix/>
          </a:blip>
          <a:stretch>
            <a:fillRect/>
          </a:stretch>
        </p:blipFill>
        <p:spPr>
          <a:xfrm>
            <a:off x="715099" y="649738"/>
            <a:ext cx="1501749" cy="1729249"/>
          </a:xfrm>
          <a:prstGeom prst="rect"/>
          <a:noFill/>
          <a:ln>
            <a:noFill/>
          </a:ln>
        </p:spPr>
      </p:pic>
      <p:sp>
        <p:nvSpPr>
          <p:cNvPr id="1049365" name="Google Shape;74;p5"/>
          <p:cNvSpPr/>
          <p:nvPr/>
        </p:nvSpPr>
        <p:spPr>
          <a:xfrm>
            <a:off x="8526770" y="15455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66" name="Google Shape;75;p5"/>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65" name="Google Shape;76;p5"/>
          <p:cNvGrpSpPr/>
          <p:nvPr/>
        </p:nvGrpSpPr>
        <p:grpSpPr>
          <a:xfrm>
            <a:off x="-230968" y="3806436"/>
            <a:ext cx="957148" cy="298260"/>
            <a:chOff x="-336206" y="2914099"/>
            <a:chExt cx="957148" cy="298260"/>
          </a:xfrm>
        </p:grpSpPr>
        <p:sp>
          <p:nvSpPr>
            <p:cNvPr id="1049367" name="Google Shape;77;p5"/>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68" name="Google Shape;78;p5"/>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69" name="Google Shape;79;p5"/>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66" name="Google Shape;80;p5"/>
          <p:cNvGrpSpPr/>
          <p:nvPr/>
        </p:nvGrpSpPr>
        <p:grpSpPr>
          <a:xfrm>
            <a:off x="7950316" y="749277"/>
            <a:ext cx="957181" cy="296392"/>
            <a:chOff x="7707428" y="2428915"/>
            <a:chExt cx="957181" cy="296392"/>
          </a:xfrm>
        </p:grpSpPr>
        <p:sp>
          <p:nvSpPr>
            <p:cNvPr id="1049370" name="Google Shape;81;p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71" name="Google Shape;82;p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72" name="Google Shape;83;p5"/>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82" name="Google Shape;84;p5"/>
          <p:cNvPicPr preferRelativeResize="0">
            <a:picLocks/>
          </p:cNvPicPr>
          <p:nvPr/>
        </p:nvPicPr>
        <p:blipFill>
          <a:blip xmlns:r="http://schemas.openxmlformats.org/officeDocument/2006/relationships" r:embed="rId2">
            <a:alphaModFix/>
          </a:blip>
          <a:stretch>
            <a:fillRect/>
          </a:stretch>
        </p:blipFill>
        <p:spPr>
          <a:xfrm>
            <a:off x="6147738" y="-463938"/>
            <a:ext cx="1160309" cy="998950"/>
          </a:xfrm>
          <a:prstGeom prst="rect"/>
          <a:noFill/>
          <a:ln>
            <a:noFill/>
          </a:ln>
        </p:spPr>
      </p:pic>
      <p:pic>
        <p:nvPicPr>
          <p:cNvPr id="2097483" name="Google Shape;85;p5"/>
          <p:cNvPicPr preferRelativeResize="0">
            <a:picLocks/>
          </p:cNvPicPr>
          <p:nvPr/>
        </p:nvPicPr>
        <p:blipFill rotWithShape="1">
          <a:blip xmlns:r="http://schemas.openxmlformats.org/officeDocument/2006/relationships" r:embed="rId3">
            <a:alphaModFix/>
          </a:blip>
          <a:srcRect l="30075" t="29952" r="20661" b="16387"/>
          <a:stretch>
            <a:fillRect/>
          </a:stretch>
        </p:blipFill>
        <p:spPr>
          <a:xfrm>
            <a:off x="1611975" y="4669038"/>
            <a:ext cx="365700" cy="402300"/>
          </a:xfrm>
          <a:prstGeom prst="ellipse"/>
          <a:noFill/>
          <a:ln>
            <a:noFill/>
          </a:ln>
        </p:spPr>
      </p:pic>
      <p:pic>
        <p:nvPicPr>
          <p:cNvPr id="2097484" name="Google Shape;86;p5"/>
          <p:cNvPicPr preferRelativeResize="0">
            <a:picLocks/>
          </p:cNvPicPr>
          <p:nvPr/>
        </p:nvPicPr>
        <p:blipFill>
          <a:blip xmlns:r="http://schemas.openxmlformats.org/officeDocument/2006/relationships" r:embed="rId4">
            <a:alphaModFix/>
          </a:blip>
          <a:stretch>
            <a:fillRect/>
          </a:stretch>
        </p:blipFill>
        <p:spPr>
          <a:xfrm>
            <a:off x="5854727" y="2704978"/>
            <a:ext cx="4495919" cy="3946924"/>
          </a:xfrm>
          <a:prstGeom prst="rect"/>
          <a:noFill/>
          <a:ln>
            <a:noFill/>
          </a:ln>
        </p:spPr>
      </p:pic>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483" name="Shape 87"/>
        <p:cNvGrpSpPr/>
        <p:nvPr/>
      </p:nvGrpSpPr>
      <p:grpSpPr>
        <a:xfrm>
          <a:off x="0" y="0"/>
          <a:ext cx="0" cy="0"/>
          <a:chOff x="0" y="0"/>
          <a:chExt cx="0" cy="0"/>
        </a:xfrm>
      </p:grpSpPr>
      <p:grpSp>
        <p:nvGrpSpPr>
          <p:cNvPr id="484" name="Google Shape;88;p6"/>
          <p:cNvGrpSpPr/>
          <p:nvPr/>
        </p:nvGrpSpPr>
        <p:grpSpPr>
          <a:xfrm>
            <a:off x="-1694700" y="-1465675"/>
            <a:ext cx="11549550" cy="7260549"/>
            <a:chOff x="-1694700" y="-1465675"/>
            <a:chExt cx="11549550" cy="7260549"/>
          </a:xfrm>
        </p:grpSpPr>
        <p:pic>
          <p:nvPicPr>
            <p:cNvPr id="2097512" name="Google Shape;89;p6"/>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513" name="Google Shape;90;p6"/>
            <p:cNvPicPr preferRelativeResize="0">
              <a:picLocks/>
            </p:cNvPicPr>
            <p:nvPr/>
          </p:nvPicPr>
          <p:blipFill rotWithShape="1">
            <a:blip xmlns:r="http://schemas.openxmlformats.org/officeDocument/2006/relationships" r:embed="rId2">
              <a:alphaModFix/>
            </a:blip>
            <a:srcRect l="4739" t="8663" r="4467" b="7139"/>
            <a:stretch>
              <a:fillRect/>
            </a:stretch>
          </p:blipFill>
          <p:spPr>
            <a:xfrm>
              <a:off x="8060550" y="3988223"/>
              <a:ext cx="1794300" cy="1616400"/>
            </a:xfrm>
            <a:prstGeom prst="ellipse"/>
            <a:noFill/>
            <a:ln>
              <a:noFill/>
            </a:ln>
          </p:spPr>
        </p:pic>
        <p:sp>
          <p:nvSpPr>
            <p:cNvPr id="1049412" name="Google Shape;91;p6"/>
            <p:cNvSpPr/>
            <p:nvPr/>
          </p:nvSpPr>
          <p:spPr>
            <a:xfrm>
              <a:off x="8576095" y="1348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85" name="Google Shape;92;p6"/>
            <p:cNvGrpSpPr/>
            <p:nvPr/>
          </p:nvGrpSpPr>
          <p:grpSpPr>
            <a:xfrm>
              <a:off x="-230968" y="3806436"/>
              <a:ext cx="957148" cy="298260"/>
              <a:chOff x="-336206" y="2914099"/>
              <a:chExt cx="957148" cy="298260"/>
            </a:xfrm>
          </p:grpSpPr>
          <p:sp>
            <p:nvSpPr>
              <p:cNvPr id="1049413" name="Google Shape;93;p6"/>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14" name="Google Shape;94;p6"/>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15" name="Google Shape;95;p6"/>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86" name="Google Shape;96;p6"/>
            <p:cNvGrpSpPr/>
            <p:nvPr/>
          </p:nvGrpSpPr>
          <p:grpSpPr>
            <a:xfrm>
              <a:off x="8198853" y="583177"/>
              <a:ext cx="957181" cy="296392"/>
              <a:chOff x="7707428" y="2428915"/>
              <a:chExt cx="957181" cy="296392"/>
            </a:xfrm>
          </p:grpSpPr>
          <p:sp>
            <p:nvSpPr>
              <p:cNvPr id="1049416" name="Google Shape;97;p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17" name="Google Shape;98;p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18" name="Google Shape;99;p6"/>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514" name="Google Shape;100;p6"/>
            <p:cNvPicPr preferRelativeResize="0">
              <a:picLocks/>
            </p:cNvPicPr>
            <p:nvPr/>
          </p:nvPicPr>
          <p:blipFill>
            <a:blip xmlns:r="http://schemas.openxmlformats.org/officeDocument/2006/relationships" r:embed="rId3">
              <a:alphaModFix/>
            </a:blip>
            <a:stretch>
              <a:fillRect/>
            </a:stretch>
          </p:blipFill>
          <p:spPr>
            <a:xfrm>
              <a:off x="4818100" y="4795925"/>
              <a:ext cx="1160309" cy="998950"/>
            </a:xfrm>
            <a:prstGeom prst="rect"/>
            <a:noFill/>
            <a:ln>
              <a:noFill/>
            </a:ln>
          </p:spPr>
        </p:pic>
        <p:pic>
          <p:nvPicPr>
            <p:cNvPr id="2097515" name="Google Shape;101;p6"/>
            <p:cNvPicPr preferRelativeResize="0">
              <a:picLocks/>
            </p:cNvPicPr>
            <p:nvPr/>
          </p:nvPicPr>
          <p:blipFill rotWithShape="1">
            <a:blip xmlns:r="http://schemas.openxmlformats.org/officeDocument/2006/relationships" r:embed="rId4">
              <a:alphaModFix/>
            </a:blip>
            <a:srcRect l="30075" t="29952" r="20661" b="16387"/>
            <a:stretch>
              <a:fillRect/>
            </a:stretch>
          </p:blipFill>
          <p:spPr>
            <a:xfrm>
              <a:off x="1127875" y="4669038"/>
              <a:ext cx="365700" cy="402300"/>
            </a:xfrm>
            <a:prstGeom prst="ellipse"/>
            <a:noFill/>
            <a:ln>
              <a:noFill/>
            </a:ln>
          </p:spPr>
        </p:pic>
      </p:grpSp>
      <p:sp>
        <p:nvSpPr>
          <p:cNvPr id="1049419" name="Google Shape;102;p6"/>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228" name="Shape 103"/>
        <p:cNvGrpSpPr/>
        <p:nvPr/>
      </p:nvGrpSpPr>
      <p:grpSpPr>
        <a:xfrm>
          <a:off x="0" y="0"/>
          <a:ext cx="0" cy="0"/>
          <a:chOff x="0" y="0"/>
          <a:chExt cx="0" cy="0"/>
        </a:xfrm>
      </p:grpSpPr>
      <p:pic>
        <p:nvPicPr>
          <p:cNvPr id="2097237" name="Google Shape;104;p7"/>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238" name="Google Shape;105;p7"/>
          <p:cNvPicPr preferRelativeResize="0">
            <a:picLocks/>
          </p:cNvPicPr>
          <p:nvPr/>
        </p:nvPicPr>
        <p:blipFill rotWithShape="1">
          <a:blip xmlns:r="http://schemas.openxmlformats.org/officeDocument/2006/relationships" r:embed="rId2">
            <a:alphaModFix/>
          </a:blip>
          <a:srcRect l="4739" t="8663" r="4467" b="7139"/>
          <a:stretch>
            <a:fillRect/>
          </a:stretch>
        </p:blipFill>
        <p:spPr>
          <a:xfrm>
            <a:off x="7749325" y="-863862"/>
            <a:ext cx="2231100" cy="2010000"/>
          </a:xfrm>
          <a:prstGeom prst="ellipse"/>
          <a:noFill/>
          <a:ln>
            <a:noFill/>
          </a:ln>
        </p:spPr>
      </p:pic>
      <p:sp>
        <p:nvSpPr>
          <p:cNvPr id="1048769" name="Google Shape;106;p7"/>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229" name="Google Shape;107;p7"/>
          <p:cNvGrpSpPr/>
          <p:nvPr/>
        </p:nvGrpSpPr>
        <p:grpSpPr>
          <a:xfrm>
            <a:off x="-230968" y="3806436"/>
            <a:ext cx="957148" cy="298260"/>
            <a:chOff x="-336206" y="2914099"/>
            <a:chExt cx="957148" cy="298260"/>
          </a:xfrm>
        </p:grpSpPr>
        <p:sp>
          <p:nvSpPr>
            <p:cNvPr id="1048770" name="Google Shape;108;p7"/>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771" name="Google Shape;109;p7"/>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772" name="Google Shape;110;p7"/>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230" name="Google Shape;111;p7"/>
          <p:cNvGrpSpPr/>
          <p:nvPr/>
        </p:nvGrpSpPr>
        <p:grpSpPr>
          <a:xfrm>
            <a:off x="7884778" y="3883227"/>
            <a:ext cx="957181" cy="296392"/>
            <a:chOff x="7707428" y="2428915"/>
            <a:chExt cx="957181" cy="296392"/>
          </a:xfrm>
        </p:grpSpPr>
        <p:sp>
          <p:nvSpPr>
            <p:cNvPr id="1048773" name="Google Shape;112;p7"/>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774" name="Google Shape;113;p7"/>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775" name="Google Shape;114;p7"/>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239" name="Google Shape;115;p7"/>
          <p:cNvPicPr preferRelativeResize="0">
            <a:picLocks/>
          </p:cNvPicPr>
          <p:nvPr/>
        </p:nvPicPr>
        <p:blipFill>
          <a:blip xmlns:r="http://schemas.openxmlformats.org/officeDocument/2006/relationships" r:embed="rId3">
            <a:alphaModFix/>
          </a:blip>
          <a:stretch>
            <a:fillRect/>
          </a:stretch>
        </p:blipFill>
        <p:spPr>
          <a:xfrm>
            <a:off x="3987292" y="-1080921"/>
            <a:ext cx="1726366" cy="1477516"/>
          </a:xfrm>
          <a:prstGeom prst="rect"/>
          <a:noFill/>
          <a:ln>
            <a:noFill/>
          </a:ln>
        </p:spPr>
      </p:pic>
      <p:pic>
        <p:nvPicPr>
          <p:cNvPr id="2097240" name="Google Shape;116;p7"/>
          <p:cNvPicPr preferRelativeResize="0">
            <a:picLocks/>
          </p:cNvPicPr>
          <p:nvPr/>
        </p:nvPicPr>
        <p:blipFill>
          <a:blip xmlns:r="http://schemas.openxmlformats.org/officeDocument/2006/relationships" r:embed="rId4">
            <a:alphaModFix/>
          </a:blip>
          <a:stretch>
            <a:fillRect/>
          </a:stretch>
        </p:blipFill>
        <p:spPr>
          <a:xfrm>
            <a:off x="4921850" y="4493750"/>
            <a:ext cx="1160309" cy="998950"/>
          </a:xfrm>
          <a:prstGeom prst="rect"/>
          <a:noFill/>
          <a:ln>
            <a:noFill/>
          </a:ln>
        </p:spPr>
      </p:pic>
      <p:pic>
        <p:nvPicPr>
          <p:cNvPr id="2097241" name="Google Shape;117;p7"/>
          <p:cNvPicPr preferRelativeResize="0">
            <a:picLocks/>
          </p:cNvPicPr>
          <p:nvPr/>
        </p:nvPicPr>
        <p:blipFill rotWithShape="1">
          <a:blip xmlns:r="http://schemas.openxmlformats.org/officeDocument/2006/relationships" r:embed="rId5">
            <a:alphaModFix/>
          </a:blip>
          <a:srcRect l="30075" t="29952" r="20661" b="16387"/>
          <a:stretch>
            <a:fillRect/>
          </a:stretch>
        </p:blipFill>
        <p:spPr>
          <a:xfrm>
            <a:off x="1611975" y="4669038"/>
            <a:ext cx="365700" cy="402300"/>
          </a:xfrm>
          <a:prstGeom prst="ellipse"/>
          <a:noFill/>
          <a:ln>
            <a:noFill/>
          </a:ln>
        </p:spPr>
      </p:pic>
      <p:sp>
        <p:nvSpPr>
          <p:cNvPr id="1048776" name="Google Shape;118;p7"/>
          <p:cNvSpPr txBox="1"/>
          <p:nvPr>
            <p:ph type="title"/>
          </p:nvPr>
        </p:nvSpPr>
        <p:spPr>
          <a:xfrm>
            <a:off x="1024800" y="1034013"/>
            <a:ext cx="4359300" cy="572700"/>
          </a:xfrm>
          <a:prstGeom prst="rect"/>
        </p:spPr>
        <p:txBody>
          <a:bodyPr anchor="ctr" anchorCtr="0" bIns="91425" lIns="91425" rIns="91425" spcFirstLastPara="1" tIns="91425" wrap="square">
            <a:noAutofit/>
          </a:bodyPr>
          <a:lstStyle>
            <a:lvl1pPr algn="l" lvl="0" rtl="0">
              <a:spcBef>
                <a:spcPts val="0"/>
              </a:spcBef>
              <a:spcAft>
                <a:spcPts val="0"/>
              </a:spcAft>
              <a:buSzPts val="3500"/>
              <a:buNone/>
              <a:defRPr>
                <a:solidFill>
                  <a:schemeClr val="accent3"/>
                </a:solidFill>
              </a:defRPr>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
        <p:nvSpPr>
          <p:cNvPr id="1048777" name="Google Shape;119;p7"/>
          <p:cNvSpPr txBox="1"/>
          <p:nvPr>
            <p:ph type="body" idx="1"/>
          </p:nvPr>
        </p:nvSpPr>
        <p:spPr>
          <a:xfrm>
            <a:off x="1024800" y="1730788"/>
            <a:ext cx="4084500" cy="2531100"/>
          </a:xfrm>
          <a:prstGeom prst="rect"/>
        </p:spPr>
        <p:txBody>
          <a:bodyPr anchor="t" anchorCtr="0" bIns="91425" lIns="91425" rIns="91425" spcFirstLastPara="1" tIns="91425" wrap="square">
            <a:noAutofit/>
          </a:bodyPr>
          <a:lstStyle>
            <a:lvl1pPr indent="-304800" lvl="0" marL="457200" rtl="0">
              <a:spcBef>
                <a:spcPts val="0"/>
              </a:spcBef>
              <a:spcAft>
                <a:spcPts val="0"/>
              </a:spcAft>
              <a:buClr>
                <a:schemeClr val="accent3"/>
              </a:buClr>
              <a:buSzPts val="1200"/>
              <a:buFont typeface="Anaheim"/>
              <a:buChar char="●"/>
              <a:defRPr>
                <a:solidFill>
                  <a:srgbClr val="434343"/>
                </a:solidFill>
              </a:defRPr>
            </a:lvl1pPr>
            <a:lvl2pPr indent="-330200" lvl="1" marL="914400" rtl="0">
              <a:lnSpc>
                <a:spcPct val="115000"/>
              </a:lnSpc>
              <a:spcBef>
                <a:spcPts val="0"/>
              </a:spcBef>
              <a:spcAft>
                <a:spcPts val="0"/>
              </a:spcAft>
              <a:buClr>
                <a:srgbClr val="595959"/>
              </a:buClr>
              <a:buSzPts val="1600"/>
              <a:buFont typeface="Anaheim"/>
              <a:buChar char="○"/>
              <a:defRPr>
                <a:solidFill>
                  <a:srgbClr val="434343"/>
                </a:solidFill>
              </a:defRPr>
            </a:lvl2pPr>
            <a:lvl3pPr indent="-330200" lvl="2" marL="1371600" rtl="0">
              <a:lnSpc>
                <a:spcPct val="115000"/>
              </a:lnSpc>
              <a:spcBef>
                <a:spcPts val="0"/>
              </a:spcBef>
              <a:spcAft>
                <a:spcPts val="0"/>
              </a:spcAft>
              <a:buClr>
                <a:srgbClr val="595959"/>
              </a:buClr>
              <a:buSzPts val="1600"/>
              <a:buFont typeface="Anaheim"/>
              <a:buChar char="■"/>
              <a:defRPr>
                <a:solidFill>
                  <a:srgbClr val="434343"/>
                </a:solidFill>
              </a:defRPr>
            </a:lvl3pPr>
            <a:lvl4pPr indent="-330200" lvl="3" marL="1828800" rtl="0">
              <a:lnSpc>
                <a:spcPct val="115000"/>
              </a:lnSpc>
              <a:spcBef>
                <a:spcPts val="0"/>
              </a:spcBef>
              <a:spcAft>
                <a:spcPts val="0"/>
              </a:spcAft>
              <a:buClr>
                <a:srgbClr val="595959"/>
              </a:buClr>
              <a:buSzPts val="1600"/>
              <a:buFont typeface="Anaheim"/>
              <a:buChar char="●"/>
              <a:defRPr>
                <a:solidFill>
                  <a:srgbClr val="434343"/>
                </a:solidFill>
              </a:defRPr>
            </a:lvl4pPr>
            <a:lvl5pPr indent="-330200" lvl="4" marL="2286000" rtl="0">
              <a:lnSpc>
                <a:spcPct val="115000"/>
              </a:lnSpc>
              <a:spcBef>
                <a:spcPts val="0"/>
              </a:spcBef>
              <a:spcAft>
                <a:spcPts val="0"/>
              </a:spcAft>
              <a:buClr>
                <a:srgbClr val="595959"/>
              </a:buClr>
              <a:buSzPts val="1600"/>
              <a:buFont typeface="Anaheim"/>
              <a:buChar char="○"/>
              <a:defRPr>
                <a:solidFill>
                  <a:srgbClr val="434343"/>
                </a:solidFill>
              </a:defRPr>
            </a:lvl5pPr>
            <a:lvl6pPr indent="-330200" lvl="5" marL="2743200" rtl="0">
              <a:lnSpc>
                <a:spcPct val="115000"/>
              </a:lnSpc>
              <a:spcBef>
                <a:spcPts val="0"/>
              </a:spcBef>
              <a:spcAft>
                <a:spcPts val="0"/>
              </a:spcAft>
              <a:buClr>
                <a:srgbClr val="595959"/>
              </a:buClr>
              <a:buSzPts val="1600"/>
              <a:buFont typeface="Anaheim"/>
              <a:buChar char="■"/>
              <a:defRPr>
                <a:solidFill>
                  <a:srgbClr val="434343"/>
                </a:solidFill>
              </a:defRPr>
            </a:lvl6pPr>
            <a:lvl7pPr indent="-330200" lvl="6" marL="3200400" rtl="0">
              <a:lnSpc>
                <a:spcPct val="115000"/>
              </a:lnSpc>
              <a:spcBef>
                <a:spcPts val="0"/>
              </a:spcBef>
              <a:spcAft>
                <a:spcPts val="0"/>
              </a:spcAft>
              <a:buClr>
                <a:srgbClr val="595959"/>
              </a:buClr>
              <a:buSzPts val="1600"/>
              <a:buFont typeface="Anaheim"/>
              <a:buChar char="●"/>
              <a:defRPr>
                <a:solidFill>
                  <a:srgbClr val="434343"/>
                </a:solidFill>
              </a:defRPr>
            </a:lvl7pPr>
            <a:lvl8pPr indent="-330200" lvl="7" marL="3657600" rtl="0">
              <a:lnSpc>
                <a:spcPct val="115000"/>
              </a:lnSpc>
              <a:spcBef>
                <a:spcPts val="0"/>
              </a:spcBef>
              <a:spcAft>
                <a:spcPts val="0"/>
              </a:spcAft>
              <a:buClr>
                <a:srgbClr val="595959"/>
              </a:buClr>
              <a:buSzPts val="1600"/>
              <a:buFont typeface="Anaheim"/>
              <a:buChar char="○"/>
              <a:defRPr>
                <a:solidFill>
                  <a:srgbClr val="434343"/>
                </a:solidFill>
              </a:defRPr>
            </a:lvl8pPr>
            <a:lvl9pPr indent="-330200" lvl="8" marL="4114800" rtl="0">
              <a:lnSpc>
                <a:spcPct val="115000"/>
              </a:lnSpc>
              <a:spcBef>
                <a:spcPts val="0"/>
              </a:spcBef>
              <a:spcAft>
                <a:spcPts val="0"/>
              </a:spcAft>
              <a:buClr>
                <a:srgbClr val="595959"/>
              </a:buClr>
              <a:buSzPts val="1600"/>
              <a:buFont typeface="Anaheim"/>
              <a:buChar char="■"/>
              <a:defRPr>
                <a:solidFill>
                  <a:srgbClr val="434343"/>
                </a:solidFill>
              </a:defRPr>
            </a:lvl9pPr>
          </a:lstStyle>
          <a:p>
            <a:r>
              <a:t/>
            </a: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430" name="Shape 120"/>
        <p:cNvGrpSpPr/>
        <p:nvPr/>
      </p:nvGrpSpPr>
      <p:grpSpPr>
        <a:xfrm>
          <a:off x="0" y="0"/>
          <a:ext cx="0" cy="0"/>
          <a:chOff x="0" y="0"/>
          <a:chExt cx="0" cy="0"/>
        </a:xfrm>
      </p:grpSpPr>
      <p:sp>
        <p:nvSpPr>
          <p:cNvPr id="1049265" name="Google Shape;121;p8"/>
          <p:cNvSpPr txBox="1"/>
          <p:nvPr>
            <p:ph type="title"/>
          </p:nvPr>
        </p:nvSpPr>
        <p:spPr>
          <a:xfrm>
            <a:off x="1388100" y="1307100"/>
            <a:ext cx="6367800" cy="2529300"/>
          </a:xfrm>
          <a:prstGeom prst="rect"/>
        </p:spPr>
        <p:txBody>
          <a:bodyPr anchor="ctr" anchorCtr="0" bIns="91425" lIns="91425" rIns="91425" spcFirstLastPara="1" tIns="91425" wrap="square">
            <a:noAutofit/>
          </a:bodyPr>
          <a:lstStyle>
            <a:lvl1pPr algn="ctr" lvl="0">
              <a:lnSpc>
                <a:spcPct val="80000"/>
              </a:lnSpc>
              <a:spcBef>
                <a:spcPts val="0"/>
              </a:spcBef>
              <a:spcAft>
                <a:spcPts val="0"/>
              </a:spcAft>
              <a:buSzPts val="6000"/>
              <a:buNone/>
              <a:defRPr sz="8200"/>
            </a:lvl1pPr>
            <a:lvl2pPr algn="ctr" lvl="1">
              <a:spcBef>
                <a:spcPts val="0"/>
              </a:spcBef>
              <a:spcAft>
                <a:spcPts val="0"/>
              </a:spcAft>
              <a:buSzPts val="6000"/>
              <a:buNone/>
              <a:defRPr sz="6000"/>
            </a:lvl2pPr>
            <a:lvl3pPr algn="ctr" lvl="2">
              <a:spcBef>
                <a:spcPts val="0"/>
              </a:spcBef>
              <a:spcAft>
                <a:spcPts val="0"/>
              </a:spcAft>
              <a:buSzPts val="6000"/>
              <a:buNone/>
              <a:defRPr sz="6000"/>
            </a:lvl3pPr>
            <a:lvl4pPr algn="ctr" lvl="3">
              <a:spcBef>
                <a:spcPts val="0"/>
              </a:spcBef>
              <a:spcAft>
                <a:spcPts val="0"/>
              </a:spcAft>
              <a:buSzPts val="6000"/>
              <a:buNone/>
              <a:defRPr sz="6000"/>
            </a:lvl4pPr>
            <a:lvl5pPr algn="ctr" lvl="4">
              <a:spcBef>
                <a:spcPts val="0"/>
              </a:spcBef>
              <a:spcAft>
                <a:spcPts val="0"/>
              </a:spcAft>
              <a:buSzPts val="6000"/>
              <a:buNone/>
              <a:defRPr sz="6000"/>
            </a:lvl5pPr>
            <a:lvl6pPr algn="ctr" lvl="5">
              <a:spcBef>
                <a:spcPts val="0"/>
              </a:spcBef>
              <a:spcAft>
                <a:spcPts val="0"/>
              </a:spcAft>
              <a:buSzPts val="6000"/>
              <a:buNone/>
              <a:defRPr sz="6000"/>
            </a:lvl6pPr>
            <a:lvl7pPr algn="ctr" lvl="6">
              <a:spcBef>
                <a:spcPts val="0"/>
              </a:spcBef>
              <a:spcAft>
                <a:spcPts val="0"/>
              </a:spcAft>
              <a:buSzPts val="6000"/>
              <a:buNone/>
              <a:defRPr sz="6000"/>
            </a:lvl7pPr>
            <a:lvl8pPr algn="ctr" lvl="7">
              <a:spcBef>
                <a:spcPts val="0"/>
              </a:spcBef>
              <a:spcAft>
                <a:spcPts val="0"/>
              </a:spcAft>
              <a:buSzPts val="6000"/>
              <a:buNone/>
              <a:defRPr sz="6000"/>
            </a:lvl8pPr>
            <a:lvl9pPr algn="ctr" lvl="8">
              <a:spcBef>
                <a:spcPts val="0"/>
              </a:spcBef>
              <a:spcAft>
                <a:spcPts val="0"/>
              </a:spcAft>
              <a:buSzPts val="6000"/>
              <a:buNone/>
              <a:defRPr sz="6000"/>
            </a:lvl9pPr>
          </a:lstStyle>
          <a:p>
            <a:r>
              <a:t/>
            </a:r>
          </a:p>
        </p:txBody>
      </p:sp>
      <p:pic>
        <p:nvPicPr>
          <p:cNvPr id="2097434" name="Google Shape;122;p8"/>
          <p:cNvPicPr preferRelativeResize="0">
            <a:picLocks/>
          </p:cNvPicPr>
          <p:nvPr/>
        </p:nvPicPr>
        <p:blipFill>
          <a:blip xmlns:r="http://schemas.openxmlformats.org/officeDocument/2006/relationships" r:embed="rId1">
            <a:alphaModFix amt="89000"/>
          </a:blip>
          <a:stretch>
            <a:fillRect/>
          </a:stretch>
        </p:blipFill>
        <p:spPr>
          <a:xfrm flipH="1">
            <a:off x="-1157354" y="2658659"/>
            <a:ext cx="3744900" cy="3287700"/>
          </a:xfrm>
          <a:prstGeom prst="roundRect">
            <a:avLst>
              <a:gd name="adj" fmla="val 41538"/>
            </a:avLst>
          </a:prstGeom>
          <a:noFill/>
          <a:ln>
            <a:noFill/>
          </a:ln>
        </p:spPr>
      </p:pic>
      <p:pic>
        <p:nvPicPr>
          <p:cNvPr id="2097435" name="Google Shape;123;p8"/>
          <p:cNvPicPr preferRelativeResize="0">
            <a:picLocks/>
          </p:cNvPicPr>
          <p:nvPr/>
        </p:nvPicPr>
        <p:blipFill>
          <a:blip xmlns:r="http://schemas.openxmlformats.org/officeDocument/2006/relationships" r:embed="rId2">
            <a:alphaModFix amt="90000"/>
          </a:blip>
          <a:stretch>
            <a:fillRect/>
          </a:stretch>
        </p:blipFill>
        <p:spPr>
          <a:xfrm flipH="1">
            <a:off x="6668499" y="-844275"/>
            <a:ext cx="3520800" cy="2709600"/>
          </a:xfrm>
          <a:prstGeom prst="roundRect">
            <a:avLst>
              <a:gd name="adj" fmla="val 39633"/>
            </a:avLst>
          </a:prstGeom>
          <a:noFill/>
          <a:ln>
            <a:noFill/>
          </a:ln>
        </p:spPr>
      </p:pic>
      <p:pic>
        <p:nvPicPr>
          <p:cNvPr id="2097436" name="Google Shape;124;p8"/>
          <p:cNvPicPr preferRelativeResize="0">
            <a:picLocks/>
          </p:cNvPicPr>
          <p:nvPr/>
        </p:nvPicPr>
        <p:blipFill rotWithShape="1">
          <a:blip xmlns:r="http://schemas.openxmlformats.org/officeDocument/2006/relationships" r:embed="rId3">
            <a:alphaModFix/>
          </a:blip>
          <a:srcRect l="4739" t="8663" r="4467" b="7139"/>
          <a:stretch>
            <a:fillRect/>
          </a:stretch>
        </p:blipFill>
        <p:spPr>
          <a:xfrm>
            <a:off x="6053127" y="4392525"/>
            <a:ext cx="1458000" cy="1313700"/>
          </a:xfrm>
          <a:prstGeom prst="ellipse"/>
          <a:noFill/>
          <a:ln>
            <a:noFill/>
          </a:ln>
        </p:spPr>
      </p:pic>
      <p:grpSp>
        <p:nvGrpSpPr>
          <p:cNvPr id="431" name="Google Shape;125;p8"/>
          <p:cNvGrpSpPr/>
          <p:nvPr/>
        </p:nvGrpSpPr>
        <p:grpSpPr>
          <a:xfrm>
            <a:off x="390563" y="1241126"/>
            <a:ext cx="1269083" cy="395433"/>
            <a:chOff x="-336206" y="2914099"/>
            <a:chExt cx="957148" cy="298260"/>
          </a:xfrm>
        </p:grpSpPr>
        <p:sp>
          <p:nvSpPr>
            <p:cNvPr id="1049266" name="Google Shape;126;p8"/>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67" name="Google Shape;127;p8"/>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68" name="Google Shape;128;p8"/>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32" name="Google Shape;129;p8"/>
          <p:cNvGrpSpPr/>
          <p:nvPr/>
        </p:nvGrpSpPr>
        <p:grpSpPr>
          <a:xfrm>
            <a:off x="8197038" y="3627664"/>
            <a:ext cx="1269083" cy="395433"/>
            <a:chOff x="-336206" y="2914099"/>
            <a:chExt cx="957148" cy="298260"/>
          </a:xfrm>
        </p:grpSpPr>
        <p:sp>
          <p:nvSpPr>
            <p:cNvPr id="1049269" name="Google Shape;130;p8"/>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70" name="Google Shape;131;p8"/>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71" name="Google Shape;132;p8"/>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462" name="Shape 133"/>
        <p:cNvGrpSpPr/>
        <p:nvPr/>
      </p:nvGrpSpPr>
      <p:grpSpPr>
        <a:xfrm>
          <a:off x="0" y="0"/>
          <a:ext cx="0" cy="0"/>
          <a:chOff x="0" y="0"/>
          <a:chExt cx="0" cy="0"/>
        </a:xfrm>
      </p:grpSpPr>
      <p:sp>
        <p:nvSpPr>
          <p:cNvPr id="1049357" name="Google Shape;134;p9"/>
          <p:cNvSpPr txBox="1"/>
          <p:nvPr>
            <p:ph type="title"/>
          </p:nvPr>
        </p:nvSpPr>
        <p:spPr>
          <a:xfrm>
            <a:off x="2241450" y="1358025"/>
            <a:ext cx="4661100" cy="841800"/>
          </a:xfrm>
          <a:prstGeom prst="rect"/>
        </p:spPr>
        <p:txBody>
          <a:bodyPr anchor="ctr" anchorCtr="0" bIns="91425" lIns="91425" rIns="91425" spcFirstLastPara="1" tIns="91425" wrap="square">
            <a:noAutofit/>
          </a:bodyPr>
          <a:lstStyle>
            <a:lvl1pPr algn="ctr" lvl="0" rtl="0">
              <a:spcBef>
                <a:spcPts val="0"/>
              </a:spcBef>
              <a:spcAft>
                <a:spcPts val="0"/>
              </a:spcAft>
              <a:buSzPts val="3600"/>
              <a:buNone/>
              <a:defRPr sz="4500"/>
            </a:lvl1pPr>
            <a:lvl2pPr algn="ctr" lvl="1" rtl="0">
              <a:spcBef>
                <a:spcPts val="0"/>
              </a:spcBef>
              <a:spcAft>
                <a:spcPts val="0"/>
              </a:spcAft>
              <a:buSzPts val="3600"/>
              <a:buNone/>
              <a:defRPr sz="3600"/>
            </a:lvl2pPr>
            <a:lvl3pPr algn="ctr" lvl="2" rtl="0">
              <a:spcBef>
                <a:spcPts val="0"/>
              </a:spcBef>
              <a:spcAft>
                <a:spcPts val="0"/>
              </a:spcAft>
              <a:buSzPts val="3600"/>
              <a:buNone/>
              <a:defRPr sz="3600"/>
            </a:lvl3pPr>
            <a:lvl4pPr algn="ctr" lvl="3" rtl="0">
              <a:spcBef>
                <a:spcPts val="0"/>
              </a:spcBef>
              <a:spcAft>
                <a:spcPts val="0"/>
              </a:spcAft>
              <a:buSzPts val="3600"/>
              <a:buNone/>
              <a:defRPr sz="3600"/>
            </a:lvl4pPr>
            <a:lvl5pPr algn="ctr" lvl="4" rtl="0">
              <a:spcBef>
                <a:spcPts val="0"/>
              </a:spcBef>
              <a:spcAft>
                <a:spcPts val="0"/>
              </a:spcAft>
              <a:buSzPts val="3600"/>
              <a:buNone/>
              <a:defRPr sz="3600"/>
            </a:lvl5pPr>
            <a:lvl6pPr algn="ctr" lvl="5" rtl="0">
              <a:spcBef>
                <a:spcPts val="0"/>
              </a:spcBef>
              <a:spcAft>
                <a:spcPts val="0"/>
              </a:spcAft>
              <a:buSzPts val="3600"/>
              <a:buNone/>
              <a:defRPr sz="3600"/>
            </a:lvl6pPr>
            <a:lvl7pPr algn="ctr" lvl="6" rtl="0">
              <a:spcBef>
                <a:spcPts val="0"/>
              </a:spcBef>
              <a:spcAft>
                <a:spcPts val="0"/>
              </a:spcAft>
              <a:buSzPts val="3600"/>
              <a:buNone/>
              <a:defRPr sz="3600"/>
            </a:lvl7pPr>
            <a:lvl8pPr algn="ctr" lvl="7" rtl="0">
              <a:spcBef>
                <a:spcPts val="0"/>
              </a:spcBef>
              <a:spcAft>
                <a:spcPts val="0"/>
              </a:spcAft>
              <a:buSzPts val="3600"/>
              <a:buNone/>
              <a:defRPr sz="3600"/>
            </a:lvl8pPr>
            <a:lvl9pPr algn="ctr" lvl="8" rtl="0">
              <a:spcBef>
                <a:spcPts val="0"/>
              </a:spcBef>
              <a:spcAft>
                <a:spcPts val="0"/>
              </a:spcAft>
              <a:buSzPts val="3600"/>
              <a:buNone/>
              <a:defRPr sz="3600"/>
            </a:lvl9pPr>
          </a:lstStyle>
          <a:p>
            <a:r>
              <a:t/>
            </a:r>
          </a:p>
        </p:txBody>
      </p:sp>
      <p:sp>
        <p:nvSpPr>
          <p:cNvPr id="1049358" name="Google Shape;135;p9"/>
          <p:cNvSpPr txBox="1"/>
          <p:nvPr>
            <p:ph type="subTitle" idx="1"/>
          </p:nvPr>
        </p:nvSpPr>
        <p:spPr>
          <a:xfrm>
            <a:off x="2241550" y="2339350"/>
            <a:ext cx="4661100" cy="12429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defRPr sz="1600"/>
            </a:lvl1pPr>
            <a:lvl2pPr algn="ctr" lvl="1" rtl="0">
              <a:lnSpc>
                <a:spcPct val="100000"/>
              </a:lnSpc>
              <a:spcBef>
                <a:spcPts val="1600"/>
              </a:spcBef>
              <a:spcAft>
                <a:spcPts val="0"/>
              </a:spcAft>
              <a:buSzPts val="1600"/>
              <a:buNone/>
            </a:lvl2pPr>
            <a:lvl3pPr algn="ctr" lvl="2" rtl="0">
              <a:lnSpc>
                <a:spcPct val="100000"/>
              </a:lnSpc>
              <a:spcBef>
                <a:spcPts val="1600"/>
              </a:spcBef>
              <a:spcAft>
                <a:spcPts val="0"/>
              </a:spcAft>
              <a:buSzPts val="1600"/>
              <a:buNone/>
            </a:lvl3pPr>
            <a:lvl4pPr algn="ctr" lvl="3" rtl="0">
              <a:lnSpc>
                <a:spcPct val="100000"/>
              </a:lnSpc>
              <a:spcBef>
                <a:spcPts val="1600"/>
              </a:spcBef>
              <a:spcAft>
                <a:spcPts val="0"/>
              </a:spcAft>
              <a:buSzPts val="1600"/>
              <a:buNone/>
            </a:lvl4pPr>
            <a:lvl5pPr algn="ctr" lvl="4" rtl="0">
              <a:lnSpc>
                <a:spcPct val="100000"/>
              </a:lnSpc>
              <a:spcBef>
                <a:spcPts val="1600"/>
              </a:spcBef>
              <a:spcAft>
                <a:spcPts val="0"/>
              </a:spcAft>
              <a:buSzPts val="1600"/>
              <a:buNone/>
            </a:lvl5pPr>
            <a:lvl6pPr algn="ctr" lvl="5" rtl="0">
              <a:lnSpc>
                <a:spcPct val="100000"/>
              </a:lnSpc>
              <a:spcBef>
                <a:spcPts val="1600"/>
              </a:spcBef>
              <a:spcAft>
                <a:spcPts val="0"/>
              </a:spcAft>
              <a:buSzPts val="1600"/>
              <a:buNone/>
            </a:lvl6pPr>
            <a:lvl7pPr algn="ctr" lvl="6" rtl="0">
              <a:lnSpc>
                <a:spcPct val="100000"/>
              </a:lnSpc>
              <a:spcBef>
                <a:spcPts val="1600"/>
              </a:spcBef>
              <a:spcAft>
                <a:spcPts val="0"/>
              </a:spcAft>
              <a:buSzPts val="1600"/>
              <a:buNone/>
            </a:lvl7pPr>
            <a:lvl8pPr algn="ctr" lvl="7" rtl="0">
              <a:lnSpc>
                <a:spcPct val="100000"/>
              </a:lnSpc>
              <a:spcBef>
                <a:spcPts val="1600"/>
              </a:spcBef>
              <a:spcAft>
                <a:spcPts val="0"/>
              </a:spcAft>
              <a:buSzPts val="1600"/>
              <a:buNone/>
            </a:lvl8pPr>
            <a:lvl9pPr algn="ctr" lvl="8" rtl="0">
              <a:lnSpc>
                <a:spcPct val="100000"/>
              </a:lnSpc>
              <a:spcBef>
                <a:spcPts val="1600"/>
              </a:spcBef>
              <a:spcAft>
                <a:spcPts val="1600"/>
              </a:spcAft>
              <a:buSzPts val="1600"/>
              <a:buNone/>
            </a:lvl9pPr>
          </a:lstStyle>
          <a:p>
            <a:r>
              <a:t/>
            </a:r>
          </a:p>
        </p:txBody>
      </p:sp>
      <p:grpSp>
        <p:nvGrpSpPr>
          <p:cNvPr id="463" name="Google Shape;136;p9"/>
          <p:cNvGrpSpPr/>
          <p:nvPr/>
        </p:nvGrpSpPr>
        <p:grpSpPr>
          <a:xfrm>
            <a:off x="-1273650" y="-1444750"/>
            <a:ext cx="11752075" cy="7795463"/>
            <a:chOff x="-1273650" y="-1444750"/>
            <a:chExt cx="11752075" cy="7795463"/>
          </a:xfrm>
        </p:grpSpPr>
        <p:sp>
          <p:nvSpPr>
            <p:cNvPr id="1049359" name="Google Shape;137;p9"/>
            <p:cNvSpPr/>
            <p:nvPr/>
          </p:nvSpPr>
          <p:spPr>
            <a:xfrm flipH="1">
              <a:off x="365549"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474" name="Google Shape;138;p9"/>
            <p:cNvPicPr preferRelativeResize="0">
              <a:picLocks/>
            </p:cNvPicPr>
            <p:nvPr/>
          </p:nvPicPr>
          <p:blipFill>
            <a:blip xmlns:r="http://schemas.openxmlformats.org/officeDocument/2006/relationships" r:embed="rId1">
              <a:alphaModFix/>
            </a:blip>
            <a:stretch>
              <a:fillRect/>
            </a:stretch>
          </p:blipFill>
          <p:spPr>
            <a:xfrm flipH="1">
              <a:off x="-686166" y="-1080913"/>
              <a:ext cx="2558400" cy="2636100"/>
            </a:xfrm>
            <a:prstGeom prst="ellipse"/>
            <a:noFill/>
            <a:ln>
              <a:noFill/>
            </a:ln>
          </p:spPr>
        </p:pic>
        <p:pic>
          <p:nvPicPr>
            <p:cNvPr id="2097475" name="Google Shape;139;p9"/>
            <p:cNvPicPr preferRelativeResize="0">
              <a:picLocks/>
            </p:cNvPicPr>
            <p:nvPr/>
          </p:nvPicPr>
          <p:blipFill rotWithShape="1">
            <a:blip xmlns:r="http://schemas.openxmlformats.org/officeDocument/2006/relationships" r:embed="rId2">
              <a:alphaModFix/>
            </a:blip>
            <a:srcRect l="5946" t="0" r="2141" b="10825"/>
            <a:stretch>
              <a:fillRect/>
            </a:stretch>
          </p:blipFill>
          <p:spPr>
            <a:xfrm flipH="1">
              <a:off x="7090225" y="-1444750"/>
              <a:ext cx="3388200" cy="2683500"/>
            </a:xfrm>
            <a:prstGeom prst="roundRect">
              <a:avLst>
                <a:gd name="adj" fmla="val 45467"/>
              </a:avLst>
            </a:prstGeom>
            <a:noFill/>
            <a:ln>
              <a:noFill/>
            </a:ln>
          </p:spPr>
        </p:pic>
        <p:pic>
          <p:nvPicPr>
            <p:cNvPr id="2097476" name="Google Shape;140;p9"/>
            <p:cNvPicPr preferRelativeResize="0">
              <a:picLocks/>
            </p:cNvPicPr>
            <p:nvPr/>
          </p:nvPicPr>
          <p:blipFill>
            <a:blip xmlns:r="http://schemas.openxmlformats.org/officeDocument/2006/relationships" r:embed="rId3">
              <a:alphaModFix/>
            </a:blip>
            <a:stretch>
              <a:fillRect/>
            </a:stretch>
          </p:blipFill>
          <p:spPr>
            <a:xfrm flipH="1">
              <a:off x="3618117" y="-1080921"/>
              <a:ext cx="1726366" cy="1477516"/>
            </a:xfrm>
            <a:prstGeom prst="rect"/>
            <a:noFill/>
            <a:ln>
              <a:noFill/>
            </a:ln>
          </p:spPr>
        </p:pic>
        <p:pic>
          <p:nvPicPr>
            <p:cNvPr id="2097477" name="Google Shape;141;p9"/>
            <p:cNvPicPr preferRelativeResize="0">
              <a:picLocks/>
            </p:cNvPicPr>
            <p:nvPr/>
          </p:nvPicPr>
          <p:blipFill rotWithShape="1">
            <a:blip xmlns:r="http://schemas.openxmlformats.org/officeDocument/2006/relationships" r:embed="rId4">
              <a:alphaModFix/>
            </a:blip>
            <a:srcRect l="6768" t="5604" r="0" b="3700"/>
            <a:stretch>
              <a:fillRect/>
            </a:stretch>
          </p:blipFill>
          <p:spPr>
            <a:xfrm flipH="1">
              <a:off x="-1273650" y="3289525"/>
              <a:ext cx="2745600" cy="2412000"/>
            </a:xfrm>
            <a:prstGeom prst="roundRect">
              <a:avLst>
                <a:gd name="adj" fmla="val 35476"/>
              </a:avLst>
            </a:prstGeom>
            <a:noFill/>
            <a:ln>
              <a:noFill/>
            </a:ln>
          </p:spPr>
        </p:pic>
        <p:pic>
          <p:nvPicPr>
            <p:cNvPr id="2097478" name="Google Shape;142;p9"/>
            <p:cNvPicPr preferRelativeResize="0">
              <a:picLocks/>
            </p:cNvPicPr>
            <p:nvPr/>
          </p:nvPicPr>
          <p:blipFill>
            <a:blip xmlns:r="http://schemas.openxmlformats.org/officeDocument/2006/relationships" r:embed="rId5">
              <a:alphaModFix/>
            </a:blip>
            <a:stretch>
              <a:fillRect/>
            </a:stretch>
          </p:blipFill>
          <p:spPr>
            <a:xfrm flipH="1">
              <a:off x="5515615" y="4508348"/>
              <a:ext cx="1393958" cy="1200100"/>
            </a:xfrm>
            <a:prstGeom prst="rect"/>
            <a:noFill/>
            <a:ln>
              <a:noFill/>
            </a:ln>
          </p:spPr>
        </p:pic>
        <p:pic>
          <p:nvPicPr>
            <p:cNvPr id="2097479" name="Google Shape;143;p9"/>
            <p:cNvPicPr preferRelativeResize="0">
              <a:picLocks/>
            </p:cNvPicPr>
            <p:nvPr/>
          </p:nvPicPr>
          <p:blipFill rotWithShape="1">
            <a:blip xmlns:r="http://schemas.openxmlformats.org/officeDocument/2006/relationships" r:embed="rId6">
              <a:alphaModFix/>
            </a:blip>
            <a:srcRect l="4739" t="8663" r="4467" b="7139"/>
            <a:stretch>
              <a:fillRect/>
            </a:stretch>
          </p:blipFill>
          <p:spPr>
            <a:xfrm flipH="1">
              <a:off x="8044838" y="4340713"/>
              <a:ext cx="2231100" cy="2010000"/>
            </a:xfrm>
            <a:prstGeom prst="ellipse"/>
            <a:noFill/>
            <a:ln>
              <a:noFill/>
            </a:ln>
          </p:spPr>
        </p:pic>
        <p:pic>
          <p:nvPicPr>
            <p:cNvPr id="2097480" name="Google Shape;144;p9"/>
            <p:cNvPicPr preferRelativeResize="0">
              <a:picLocks/>
            </p:cNvPicPr>
            <p:nvPr/>
          </p:nvPicPr>
          <p:blipFill>
            <a:blip xmlns:r="http://schemas.openxmlformats.org/officeDocument/2006/relationships" r:embed="rId5">
              <a:alphaModFix/>
            </a:blip>
            <a:stretch>
              <a:fillRect/>
            </a:stretch>
          </p:blipFill>
          <p:spPr>
            <a:xfrm flipH="1">
              <a:off x="2241459" y="4933724"/>
              <a:ext cx="957150" cy="824044"/>
            </a:xfrm>
            <a:prstGeom prst="rect"/>
            <a:noFill/>
            <a:ln>
              <a:noFill/>
            </a:ln>
          </p:spPr>
        </p:pic>
      </p:gr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487" name="Shape 145"/>
        <p:cNvGrpSpPr/>
        <p:nvPr/>
      </p:nvGrpSpPr>
      <p:grpSpPr>
        <a:xfrm>
          <a:off x="0" y="0"/>
          <a:ext cx="0" cy="0"/>
          <a:chOff x="0" y="0"/>
          <a:chExt cx="0" cy="0"/>
        </a:xfrm>
      </p:grpSpPr>
      <p:grpSp>
        <p:nvGrpSpPr>
          <p:cNvPr id="488" name="Google Shape;146;p10"/>
          <p:cNvGrpSpPr/>
          <p:nvPr/>
        </p:nvGrpSpPr>
        <p:grpSpPr>
          <a:xfrm>
            <a:off x="-438147" y="-1433322"/>
            <a:ext cx="10876030" cy="3946924"/>
            <a:chOff x="-438147" y="-1433322"/>
            <a:chExt cx="10876030" cy="3946924"/>
          </a:xfrm>
        </p:grpSpPr>
        <p:pic>
          <p:nvPicPr>
            <p:cNvPr id="2097516" name="Google Shape;147;p10"/>
            <p:cNvPicPr preferRelativeResize="0">
              <a:picLocks/>
            </p:cNvPicPr>
            <p:nvPr/>
          </p:nvPicPr>
          <p:blipFill>
            <a:blip xmlns:r="http://schemas.openxmlformats.org/officeDocument/2006/relationships" r:embed="rId1">
              <a:alphaModFix/>
            </a:blip>
            <a:stretch>
              <a:fillRect/>
            </a:stretch>
          </p:blipFill>
          <p:spPr>
            <a:xfrm rot="10800000" flipH="1">
              <a:off x="5941965" y="-1433322"/>
              <a:ext cx="4495919" cy="3946924"/>
            </a:xfrm>
            <a:prstGeom prst="rect"/>
            <a:noFill/>
            <a:ln>
              <a:noFill/>
            </a:ln>
          </p:spPr>
        </p:pic>
        <p:sp>
          <p:nvSpPr>
            <p:cNvPr id="1049420" name="Google Shape;148;p10"/>
            <p:cNvSpPr/>
            <p:nvPr/>
          </p:nvSpPr>
          <p:spPr>
            <a:xfrm flipH="1">
              <a:off x="6777018" y="803413"/>
              <a:ext cx="224933" cy="225169"/>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chemeClr val="lt1"/>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89" name="Google Shape;149;p10"/>
            <p:cNvGrpSpPr/>
            <p:nvPr/>
          </p:nvGrpSpPr>
          <p:grpSpPr>
            <a:xfrm flipH="1">
              <a:off x="-438147" y="1401390"/>
              <a:ext cx="957181" cy="296392"/>
              <a:chOff x="7707428" y="2428915"/>
              <a:chExt cx="957181" cy="296392"/>
            </a:xfrm>
          </p:grpSpPr>
          <p:sp>
            <p:nvSpPr>
              <p:cNvPr id="1049421" name="Google Shape;150;p1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22" name="Google Shape;151;p1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23" name="Google Shape;152;p10"/>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517" name="Google Shape;153;p10"/>
            <p:cNvPicPr preferRelativeResize="0">
              <a:picLocks/>
            </p:cNvPicPr>
            <p:nvPr/>
          </p:nvPicPr>
          <p:blipFill rotWithShape="1">
            <a:blip xmlns:r="http://schemas.openxmlformats.org/officeDocument/2006/relationships" r:embed="rId2">
              <a:alphaModFix/>
            </a:blip>
            <a:srcRect l="4739" t="8663" r="4467" b="7139"/>
            <a:stretch>
              <a:fillRect/>
            </a:stretch>
          </p:blipFill>
          <p:spPr>
            <a:xfrm flipH="1">
              <a:off x="309525" y="259150"/>
              <a:ext cx="1104000" cy="994800"/>
            </a:xfrm>
            <a:prstGeom prst="ellipse"/>
            <a:noFill/>
            <a:ln>
              <a:noFill/>
            </a:ln>
          </p:spPr>
        </p:pic>
        <p:pic>
          <p:nvPicPr>
            <p:cNvPr id="2097518" name="Google Shape;154;p10"/>
            <p:cNvPicPr preferRelativeResize="0">
              <a:picLocks/>
            </p:cNvPicPr>
            <p:nvPr/>
          </p:nvPicPr>
          <p:blipFill rotWithShape="1">
            <a:blip xmlns:r="http://schemas.openxmlformats.org/officeDocument/2006/relationships" r:embed="rId3">
              <a:alphaModFix/>
            </a:blip>
            <a:srcRect l="7042" t="6298" r="11544" b="8121"/>
            <a:stretch>
              <a:fillRect/>
            </a:stretch>
          </p:blipFill>
          <p:spPr>
            <a:xfrm>
              <a:off x="4504675" y="698950"/>
              <a:ext cx="408000" cy="434100"/>
            </a:xfrm>
            <a:prstGeom prst="ellipse"/>
            <a:noFill/>
            <a:ln>
              <a:noFill/>
            </a:ln>
          </p:spPr>
        </p:pic>
      </p:grpSp>
      <p:sp>
        <p:nvSpPr>
          <p:cNvPr id="1049424" name="Google Shape;155;p10"/>
          <p:cNvSpPr txBox="1"/>
          <p:nvPr>
            <p:ph type="title"/>
          </p:nvPr>
        </p:nvSpPr>
        <p:spPr>
          <a:xfrm>
            <a:off x="3516175" y="3462500"/>
            <a:ext cx="4912800" cy="1098000"/>
          </a:xfrm>
          <a:prstGeom prst="rect"/>
        </p:spPr>
        <p:txBody>
          <a:bodyPr anchor="ctr" anchorCtr="0" bIns="91425" lIns="91425" rIns="91425" spcFirstLastPara="1" tIns="91425" wrap="square">
            <a:noAutofit/>
          </a:bodyPr>
          <a:lstStyle>
            <a:lvl1pPr algn="r" lvl="0" rtl="0">
              <a:lnSpc>
                <a:spcPct val="80000"/>
              </a:lnSpc>
              <a:spcBef>
                <a:spcPts val="0"/>
              </a:spcBef>
              <a:spcAft>
                <a:spcPts val="0"/>
              </a:spcAft>
              <a:buSzPts val="3500"/>
              <a:buNone/>
            </a:lvl1pPr>
            <a:lvl2pPr algn="ctr" lvl="1" rtl="0">
              <a:spcBef>
                <a:spcPts val="0"/>
              </a:spcBef>
              <a:spcAft>
                <a:spcPts val="0"/>
              </a:spcAft>
              <a:buSzPts val="3500"/>
              <a:buNone/>
            </a:lvl2pPr>
            <a:lvl3pPr algn="ctr" lvl="2" rtl="0">
              <a:spcBef>
                <a:spcPts val="0"/>
              </a:spcBef>
              <a:spcAft>
                <a:spcPts val="0"/>
              </a:spcAft>
              <a:buSzPts val="3500"/>
              <a:buNone/>
            </a:lvl3pPr>
            <a:lvl4pPr algn="ctr" lvl="3" rtl="0">
              <a:spcBef>
                <a:spcPts val="0"/>
              </a:spcBef>
              <a:spcAft>
                <a:spcPts val="0"/>
              </a:spcAft>
              <a:buSzPts val="3500"/>
              <a:buNone/>
            </a:lvl4pPr>
            <a:lvl5pPr algn="ctr" lvl="4" rtl="0">
              <a:spcBef>
                <a:spcPts val="0"/>
              </a:spcBef>
              <a:spcAft>
                <a:spcPts val="0"/>
              </a:spcAft>
              <a:buSzPts val="3500"/>
              <a:buNone/>
            </a:lvl5pPr>
            <a:lvl6pPr algn="ctr" lvl="5" rtl="0">
              <a:spcBef>
                <a:spcPts val="0"/>
              </a:spcBef>
              <a:spcAft>
                <a:spcPts val="0"/>
              </a:spcAft>
              <a:buSzPts val="3500"/>
              <a:buNone/>
            </a:lvl6pPr>
            <a:lvl7pPr algn="ctr" lvl="6" rtl="0">
              <a:spcBef>
                <a:spcPts val="0"/>
              </a:spcBef>
              <a:spcAft>
                <a:spcPts val="0"/>
              </a:spcAft>
              <a:buSzPts val="3500"/>
              <a:buNone/>
            </a:lvl7pPr>
            <a:lvl8pPr algn="ctr" lvl="7" rtl="0">
              <a:spcBef>
                <a:spcPts val="0"/>
              </a:spcBef>
              <a:spcAft>
                <a:spcPts val="0"/>
              </a:spcAft>
              <a:buSzPts val="3500"/>
              <a:buNone/>
            </a:lvl8pPr>
            <a:lvl9pPr algn="ctr" lvl="8" rtl="0">
              <a:spcBef>
                <a:spcPts val="0"/>
              </a:spcBef>
              <a:spcAft>
                <a:spcPts val="0"/>
              </a:spcAft>
              <a:buSzPts val="3500"/>
              <a:buNone/>
            </a:lvl9pPr>
          </a:lstStyle>
          <a:p>
            <a:r>
              <a:t/>
            </a: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454" name="Shape 156"/>
        <p:cNvGrpSpPr/>
        <p:nvPr/>
      </p:nvGrpSpPr>
      <p:grpSpPr>
        <a:xfrm>
          <a:off x="0" y="0"/>
          <a:ext cx="0" cy="0"/>
          <a:chOff x="0" y="0"/>
          <a:chExt cx="0" cy="0"/>
        </a:xfrm>
      </p:grpSpPr>
      <p:grpSp>
        <p:nvGrpSpPr>
          <p:cNvPr id="455" name="Google Shape;157;p11"/>
          <p:cNvGrpSpPr/>
          <p:nvPr/>
        </p:nvGrpSpPr>
        <p:grpSpPr>
          <a:xfrm>
            <a:off x="157375" y="-429824"/>
            <a:ext cx="9726747" cy="5371749"/>
            <a:chOff x="157375" y="-429824"/>
            <a:chExt cx="9726747" cy="5371749"/>
          </a:xfrm>
        </p:grpSpPr>
        <p:sp>
          <p:nvSpPr>
            <p:cNvPr id="1049334" name="Google Shape;158;p11"/>
            <p:cNvSpPr/>
            <p:nvPr/>
          </p:nvSpPr>
          <p:spPr>
            <a:xfrm flipH="1">
              <a:off x="1189132" y="42459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56" name="Google Shape;159;p11"/>
            <p:cNvGrpSpPr/>
            <p:nvPr/>
          </p:nvGrpSpPr>
          <p:grpSpPr>
            <a:xfrm flipH="1">
              <a:off x="7844970" y="704399"/>
              <a:ext cx="957148" cy="298260"/>
              <a:chOff x="-336206" y="2914099"/>
              <a:chExt cx="957148" cy="298260"/>
            </a:xfrm>
          </p:grpSpPr>
          <p:sp>
            <p:nvSpPr>
              <p:cNvPr id="1049335" name="Google Shape;160;p11"/>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36" name="Google Shape;161;p11"/>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37" name="Google Shape;162;p11"/>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57" name="Google Shape;163;p11"/>
            <p:cNvGrpSpPr/>
            <p:nvPr/>
          </p:nvGrpSpPr>
          <p:grpSpPr>
            <a:xfrm flipH="1">
              <a:off x="236503" y="1582565"/>
              <a:ext cx="957181" cy="296392"/>
              <a:chOff x="7707428" y="2428915"/>
              <a:chExt cx="957181" cy="296392"/>
            </a:xfrm>
          </p:grpSpPr>
          <p:sp>
            <p:nvSpPr>
              <p:cNvPr id="1049338" name="Google Shape;164;p11"/>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39" name="Google Shape;165;p11"/>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40" name="Google Shape;166;p11"/>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65" name="Google Shape;167;p11"/>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flipH="1">
              <a:off x="7705900" y="4539625"/>
              <a:ext cx="365700" cy="402300"/>
            </a:xfrm>
            <a:prstGeom prst="ellipse"/>
            <a:noFill/>
            <a:ln>
              <a:noFill/>
            </a:ln>
          </p:spPr>
        </p:pic>
        <p:pic>
          <p:nvPicPr>
            <p:cNvPr id="2097466" name="Google Shape;168;p11"/>
            <p:cNvPicPr preferRelativeResize="0">
              <a:picLocks/>
            </p:cNvPicPr>
            <p:nvPr/>
          </p:nvPicPr>
          <p:blipFill>
            <a:blip xmlns:r="http://schemas.openxmlformats.org/officeDocument/2006/relationships" r:embed="rId2">
              <a:alphaModFix/>
            </a:blip>
            <a:stretch>
              <a:fillRect/>
            </a:stretch>
          </p:blipFill>
          <p:spPr>
            <a:xfrm>
              <a:off x="157375" y="3143761"/>
              <a:ext cx="957174" cy="1102166"/>
            </a:xfrm>
            <a:prstGeom prst="rect"/>
            <a:noFill/>
            <a:ln>
              <a:noFill/>
            </a:ln>
          </p:spPr>
        </p:pic>
        <p:pic>
          <p:nvPicPr>
            <p:cNvPr id="2097467" name="Google Shape;169;p11"/>
            <p:cNvPicPr preferRelativeResize="0">
              <a:picLocks/>
            </p:cNvPicPr>
            <p:nvPr/>
          </p:nvPicPr>
          <p:blipFill>
            <a:blip xmlns:r="http://schemas.openxmlformats.org/officeDocument/2006/relationships" r:embed="rId3">
              <a:alphaModFix/>
            </a:blip>
            <a:stretch>
              <a:fillRect/>
            </a:stretch>
          </p:blipFill>
          <p:spPr>
            <a:xfrm>
              <a:off x="8332349" y="2515522"/>
              <a:ext cx="1551773" cy="1328100"/>
            </a:xfrm>
            <a:prstGeom prst="rect"/>
            <a:noFill/>
            <a:ln>
              <a:noFill/>
            </a:ln>
          </p:spPr>
        </p:pic>
        <p:pic>
          <p:nvPicPr>
            <p:cNvPr id="2097468" name="Google Shape;170;p11"/>
            <p:cNvPicPr preferRelativeResize="0">
              <a:picLocks/>
            </p:cNvPicPr>
            <p:nvPr/>
          </p:nvPicPr>
          <p:blipFill>
            <a:blip xmlns:r="http://schemas.openxmlformats.org/officeDocument/2006/relationships" r:embed="rId3">
              <a:alphaModFix/>
            </a:blip>
            <a:stretch>
              <a:fillRect/>
            </a:stretch>
          </p:blipFill>
          <p:spPr>
            <a:xfrm>
              <a:off x="526152" y="-429824"/>
              <a:ext cx="1269075" cy="1086159"/>
            </a:xfrm>
            <a:prstGeom prst="rect"/>
            <a:noFill/>
            <a:ln>
              <a:noFill/>
            </a:ln>
          </p:spPr>
        </p:pic>
      </p:grpSp>
      <p:sp>
        <p:nvSpPr>
          <p:cNvPr id="1049341" name="Google Shape;171;p11"/>
          <p:cNvSpPr txBox="1"/>
          <p:nvPr>
            <p:ph type="title" hasCustomPrompt="1"/>
          </p:nvPr>
        </p:nvSpPr>
        <p:spPr>
          <a:xfrm>
            <a:off x="1420188" y="1787075"/>
            <a:ext cx="4142400" cy="1328100"/>
          </a:xfrm>
          <a:prstGeom prst="rect"/>
        </p:spPr>
        <p:txBody>
          <a:bodyPr anchor="ctr" anchorCtr="0" bIns="91425" lIns="91425" rIns="91425" spcFirstLastPara="1" tIns="91425" wrap="square">
            <a:noAutofit/>
          </a:bodyPr>
          <a:lstStyle>
            <a:lvl1pPr algn="ctr" lvl="0">
              <a:spcBef>
                <a:spcPts val="0"/>
              </a:spcBef>
              <a:spcAft>
                <a:spcPts val="0"/>
              </a:spcAft>
              <a:buSzPts val="9600"/>
              <a:buNone/>
              <a:defRPr sz="11800"/>
            </a:lvl1pPr>
            <a:lvl2pPr algn="ctr" lvl="1">
              <a:spcBef>
                <a:spcPts val="0"/>
              </a:spcBef>
              <a:spcAft>
                <a:spcPts val="0"/>
              </a:spcAft>
              <a:buSzPts val="9600"/>
              <a:buNone/>
              <a:defRPr sz="9600"/>
            </a:lvl2pPr>
            <a:lvl3pPr algn="ctr" lvl="2">
              <a:spcBef>
                <a:spcPts val="0"/>
              </a:spcBef>
              <a:spcAft>
                <a:spcPts val="0"/>
              </a:spcAft>
              <a:buSzPts val="9600"/>
              <a:buNone/>
              <a:defRPr sz="9600"/>
            </a:lvl3pPr>
            <a:lvl4pPr algn="ctr" lvl="3">
              <a:spcBef>
                <a:spcPts val="0"/>
              </a:spcBef>
              <a:spcAft>
                <a:spcPts val="0"/>
              </a:spcAft>
              <a:buSzPts val="9600"/>
              <a:buNone/>
              <a:defRPr sz="9600"/>
            </a:lvl4pPr>
            <a:lvl5pPr algn="ctr" lvl="4">
              <a:spcBef>
                <a:spcPts val="0"/>
              </a:spcBef>
              <a:spcAft>
                <a:spcPts val="0"/>
              </a:spcAft>
              <a:buSzPts val="9600"/>
              <a:buNone/>
              <a:defRPr sz="9600"/>
            </a:lvl5pPr>
            <a:lvl6pPr algn="ctr" lvl="5">
              <a:spcBef>
                <a:spcPts val="0"/>
              </a:spcBef>
              <a:spcAft>
                <a:spcPts val="0"/>
              </a:spcAft>
              <a:buSzPts val="9600"/>
              <a:buNone/>
              <a:defRPr sz="9600"/>
            </a:lvl6pPr>
            <a:lvl7pPr algn="ctr" lvl="6">
              <a:spcBef>
                <a:spcPts val="0"/>
              </a:spcBef>
              <a:spcAft>
                <a:spcPts val="0"/>
              </a:spcAft>
              <a:buSzPts val="9600"/>
              <a:buNone/>
              <a:defRPr sz="9600"/>
            </a:lvl7pPr>
            <a:lvl8pPr algn="ctr" lvl="7">
              <a:spcBef>
                <a:spcPts val="0"/>
              </a:spcBef>
              <a:spcAft>
                <a:spcPts val="0"/>
              </a:spcAft>
              <a:buSzPts val="9600"/>
              <a:buNone/>
              <a:defRPr sz="9600"/>
            </a:lvl8pPr>
            <a:lvl9pPr algn="ctr" lvl="8">
              <a:spcBef>
                <a:spcPts val="0"/>
              </a:spcBef>
              <a:spcAft>
                <a:spcPts val="0"/>
              </a:spcAft>
              <a:buSzPts val="9600"/>
              <a:buNone/>
              <a:defRPr sz="9600"/>
            </a:lvl9pPr>
          </a:lstStyle>
          <a:p>
            <a:r>
              <a:t>xx%</a:t>
            </a:r>
          </a:p>
        </p:txBody>
      </p:sp>
      <p:sp>
        <p:nvSpPr>
          <p:cNvPr id="1049342" name="Google Shape;172;p11"/>
          <p:cNvSpPr txBox="1"/>
          <p:nvPr>
            <p:ph type="subTitle" idx="1"/>
          </p:nvPr>
        </p:nvSpPr>
        <p:spPr>
          <a:xfrm>
            <a:off x="5105388" y="3516525"/>
            <a:ext cx="2543100" cy="4023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600"/>
              <a:buNone/>
              <a:defRPr sz="1800"/>
            </a:lvl1pPr>
            <a:lvl2pPr algn="ctr" lvl="1" rtl="0">
              <a:lnSpc>
                <a:spcPct val="100000"/>
              </a:lnSpc>
              <a:spcBef>
                <a:spcPts val="0"/>
              </a:spcBef>
              <a:spcAft>
                <a:spcPts val="0"/>
              </a:spcAft>
              <a:buSzPts val="1600"/>
              <a:buNone/>
              <a:defRPr sz="1600"/>
            </a:lvl2pPr>
            <a:lvl3pPr algn="ctr" lvl="2" rtl="0">
              <a:lnSpc>
                <a:spcPct val="100000"/>
              </a:lnSpc>
              <a:spcBef>
                <a:spcPts val="0"/>
              </a:spcBef>
              <a:spcAft>
                <a:spcPts val="0"/>
              </a:spcAft>
              <a:buSzPts val="1600"/>
              <a:buNone/>
              <a:defRPr sz="1600"/>
            </a:lvl3pPr>
            <a:lvl4pPr algn="ctr" lvl="3" rtl="0">
              <a:lnSpc>
                <a:spcPct val="100000"/>
              </a:lnSpc>
              <a:spcBef>
                <a:spcPts val="0"/>
              </a:spcBef>
              <a:spcAft>
                <a:spcPts val="0"/>
              </a:spcAft>
              <a:buSzPts val="1600"/>
              <a:buNone/>
              <a:defRPr sz="1600"/>
            </a:lvl4pPr>
            <a:lvl5pPr algn="ctr" lvl="4" rtl="0">
              <a:lnSpc>
                <a:spcPct val="100000"/>
              </a:lnSpc>
              <a:spcBef>
                <a:spcPts val="0"/>
              </a:spcBef>
              <a:spcAft>
                <a:spcPts val="0"/>
              </a:spcAft>
              <a:buSzPts val="1600"/>
              <a:buNone/>
              <a:defRPr sz="1600"/>
            </a:lvl5pPr>
            <a:lvl6pPr algn="ctr" lvl="5" rtl="0">
              <a:lnSpc>
                <a:spcPct val="100000"/>
              </a:lnSpc>
              <a:spcBef>
                <a:spcPts val="0"/>
              </a:spcBef>
              <a:spcAft>
                <a:spcPts val="0"/>
              </a:spcAft>
              <a:buSzPts val="1600"/>
              <a:buNone/>
              <a:defRPr sz="1600"/>
            </a:lvl6pPr>
            <a:lvl7pPr algn="ctr" lvl="6" rtl="0">
              <a:lnSpc>
                <a:spcPct val="100000"/>
              </a:lnSpc>
              <a:spcBef>
                <a:spcPts val="0"/>
              </a:spcBef>
              <a:spcAft>
                <a:spcPts val="0"/>
              </a:spcAft>
              <a:buSzPts val="1600"/>
              <a:buNone/>
              <a:defRPr sz="1600"/>
            </a:lvl7pPr>
            <a:lvl8pPr algn="ctr" lvl="7" rtl="0">
              <a:lnSpc>
                <a:spcPct val="100000"/>
              </a:lnSpc>
              <a:spcBef>
                <a:spcPts val="0"/>
              </a:spcBef>
              <a:spcAft>
                <a:spcPts val="0"/>
              </a:spcAft>
              <a:buSzPts val="1600"/>
              <a:buNone/>
              <a:defRPr sz="1600"/>
            </a:lvl8pPr>
            <a:lvl9pPr algn="ctr" lvl="8" rtl="0">
              <a:lnSpc>
                <a:spcPct val="100000"/>
              </a:lnSpc>
              <a:spcBef>
                <a:spcPts val="0"/>
              </a:spcBef>
              <a:spcAft>
                <a:spcPts val="0"/>
              </a:spcAft>
              <a:buSzPts val="1600"/>
              <a:buNone/>
              <a:defRPr sz="1600"/>
            </a:lvl9pPr>
          </a:lstStyle>
          <a:p>
            <a:r>
              <a:t/>
            </a: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Blank" type="blank">
  <p:cSld name="BLANK">
    <p:bg>
      <p:bgPr>
        <a:noFill/>
      </p:bgPr>
    </p:bg>
    <p:spTree>
      <p:nvGrpSpPr>
        <p:cNvPr id="443" name="Shape 173"/>
        <p:cNvGrpSpPr/>
        <p:nvPr/>
      </p:nvGrpSpPr>
      <p:grpSpPr>
        <a:xfrm>
          <a:off x="0" y="0"/>
          <a:ext cx="0" cy="0"/>
          <a:chOff x="0" y="0"/>
          <a:chExt cx="0" cy="0"/>
        </a:xfrm>
      </p:grpSpPr>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249" name="Shape 174"/>
        <p:cNvGrpSpPr/>
        <p:nvPr/>
      </p:nvGrpSpPr>
      <p:grpSpPr>
        <a:xfrm>
          <a:off x="0" y="0"/>
          <a:ext cx="0" cy="0"/>
          <a:chOff x="0" y="0"/>
          <a:chExt cx="0" cy="0"/>
        </a:xfrm>
      </p:grpSpPr>
      <p:grpSp>
        <p:nvGrpSpPr>
          <p:cNvPr id="250" name="Google Shape;175;p13"/>
          <p:cNvGrpSpPr/>
          <p:nvPr/>
        </p:nvGrpSpPr>
        <p:grpSpPr>
          <a:xfrm>
            <a:off x="-944162" y="-1194400"/>
            <a:ext cx="11210188" cy="7545112"/>
            <a:chOff x="-944162" y="-1194400"/>
            <a:chExt cx="11210188" cy="7545112"/>
          </a:xfrm>
        </p:grpSpPr>
        <p:pic>
          <p:nvPicPr>
            <p:cNvPr id="2097251" name="Google Shape;176;p13"/>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581150" y="1555163"/>
              <a:ext cx="1505100" cy="1355700"/>
            </a:xfrm>
            <a:prstGeom prst="ellipse"/>
            <a:noFill/>
            <a:ln>
              <a:noFill/>
            </a:ln>
          </p:spPr>
        </p:pic>
        <p:sp>
          <p:nvSpPr>
            <p:cNvPr id="1048838" name="Google Shape;177;p13"/>
            <p:cNvSpPr/>
            <p:nvPr/>
          </p:nvSpPr>
          <p:spPr>
            <a:xfrm>
              <a:off x="8078245" y="28122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839" name="Google Shape;178;p13"/>
            <p:cNvSpPr/>
            <p:nvPr/>
          </p:nvSpPr>
          <p:spPr>
            <a:xfrm>
              <a:off x="5525527" y="4716523"/>
              <a:ext cx="202667" cy="202864"/>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251" name="Google Shape;179;p13"/>
            <p:cNvGrpSpPr/>
            <p:nvPr/>
          </p:nvGrpSpPr>
          <p:grpSpPr>
            <a:xfrm>
              <a:off x="-230968" y="3806436"/>
              <a:ext cx="957148" cy="298260"/>
              <a:chOff x="-336206" y="2914099"/>
              <a:chExt cx="957148" cy="298260"/>
            </a:xfrm>
          </p:grpSpPr>
          <p:sp>
            <p:nvSpPr>
              <p:cNvPr id="1048840" name="Google Shape;180;p13"/>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841" name="Google Shape;181;p13"/>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842" name="Google Shape;182;p13"/>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252" name="Google Shape;183;p13"/>
            <p:cNvPicPr preferRelativeResize="0">
              <a:picLocks/>
            </p:cNvPicPr>
            <p:nvPr/>
          </p:nvPicPr>
          <p:blipFill>
            <a:blip xmlns:r="http://schemas.openxmlformats.org/officeDocument/2006/relationships" r:embed="rId2">
              <a:alphaModFix/>
            </a:blip>
            <a:stretch>
              <a:fillRect/>
            </a:stretch>
          </p:blipFill>
          <p:spPr>
            <a:xfrm>
              <a:off x="7537444" y="-1194400"/>
              <a:ext cx="1950600" cy="2010000"/>
            </a:xfrm>
            <a:prstGeom prst="ellipse"/>
            <a:noFill/>
            <a:ln>
              <a:noFill/>
            </a:ln>
          </p:spPr>
        </p:pic>
        <p:pic>
          <p:nvPicPr>
            <p:cNvPr id="2097253" name="Google Shape;184;p13"/>
            <p:cNvPicPr preferRelativeResize="0">
              <a:picLocks/>
            </p:cNvPicPr>
            <p:nvPr/>
          </p:nvPicPr>
          <p:blipFill rotWithShape="1">
            <a:blip xmlns:r="http://schemas.openxmlformats.org/officeDocument/2006/relationships" r:embed="rId3">
              <a:alphaModFix/>
            </a:blip>
            <a:srcRect l="5946" t="0" r="2141" b="10825"/>
            <a:stretch>
              <a:fillRect/>
            </a:stretch>
          </p:blipFill>
          <p:spPr>
            <a:xfrm>
              <a:off x="-852325" y="-1033975"/>
              <a:ext cx="2928900" cy="2319600"/>
            </a:xfrm>
            <a:prstGeom prst="roundRect">
              <a:avLst>
                <a:gd name="adj" fmla="val 45467"/>
              </a:avLst>
            </a:prstGeom>
            <a:noFill/>
            <a:ln>
              <a:noFill/>
            </a:ln>
          </p:spPr>
        </p:pic>
        <p:pic>
          <p:nvPicPr>
            <p:cNvPr id="2097254" name="Google Shape;185;p13"/>
            <p:cNvPicPr preferRelativeResize="0">
              <a:picLocks/>
            </p:cNvPicPr>
            <p:nvPr/>
          </p:nvPicPr>
          <p:blipFill>
            <a:blip xmlns:r="http://schemas.openxmlformats.org/officeDocument/2006/relationships" r:embed="rId4">
              <a:alphaModFix/>
            </a:blip>
            <a:stretch>
              <a:fillRect/>
            </a:stretch>
          </p:blipFill>
          <p:spPr>
            <a:xfrm>
              <a:off x="5278700" y="-634101"/>
              <a:ext cx="1131825" cy="968699"/>
            </a:xfrm>
            <a:prstGeom prst="rect"/>
            <a:noFill/>
            <a:ln>
              <a:noFill/>
            </a:ln>
          </p:spPr>
        </p:pic>
        <p:pic>
          <p:nvPicPr>
            <p:cNvPr id="2097255" name="Google Shape;186;p13"/>
            <p:cNvPicPr preferRelativeResize="0">
              <a:picLocks/>
            </p:cNvPicPr>
            <p:nvPr/>
          </p:nvPicPr>
          <p:blipFill rotWithShape="1">
            <a:blip xmlns:r="http://schemas.openxmlformats.org/officeDocument/2006/relationships" r:embed="rId5">
              <a:alphaModFix/>
            </a:blip>
            <a:srcRect l="6768" t="5604" r="0" b="3700"/>
            <a:stretch>
              <a:fillRect/>
            </a:stretch>
          </p:blipFill>
          <p:spPr>
            <a:xfrm>
              <a:off x="7567825" y="3608600"/>
              <a:ext cx="2698200" cy="2370300"/>
            </a:xfrm>
            <a:prstGeom prst="roundRect">
              <a:avLst>
                <a:gd name="adj" fmla="val 35476"/>
              </a:avLst>
            </a:prstGeom>
            <a:noFill/>
            <a:ln>
              <a:noFill/>
            </a:ln>
          </p:spPr>
        </p:pic>
        <p:pic>
          <p:nvPicPr>
            <p:cNvPr id="2097256" name="Google Shape;187;p13"/>
            <p:cNvPicPr preferRelativeResize="0">
              <a:picLocks/>
            </p:cNvPicPr>
            <p:nvPr/>
          </p:nvPicPr>
          <p:blipFill>
            <a:blip xmlns:r="http://schemas.openxmlformats.org/officeDocument/2006/relationships" r:embed="rId6">
              <a:alphaModFix/>
            </a:blip>
            <a:stretch>
              <a:fillRect/>
            </a:stretch>
          </p:blipFill>
          <p:spPr>
            <a:xfrm>
              <a:off x="2787391" y="4744299"/>
              <a:ext cx="898500" cy="773550"/>
            </a:xfrm>
            <a:prstGeom prst="rect"/>
            <a:noFill/>
            <a:ln>
              <a:noFill/>
            </a:ln>
          </p:spPr>
        </p:pic>
        <p:pic>
          <p:nvPicPr>
            <p:cNvPr id="2097257" name="Google Shape;188;p13"/>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944162" y="4340713"/>
              <a:ext cx="2231100" cy="2010000"/>
            </a:xfrm>
            <a:prstGeom prst="ellipse"/>
            <a:noFill/>
            <a:ln>
              <a:noFill/>
            </a:ln>
          </p:spPr>
        </p:pic>
        <p:pic>
          <p:nvPicPr>
            <p:cNvPr id="2097258" name="Google Shape;189;p13"/>
            <p:cNvPicPr preferRelativeResize="0">
              <a:picLocks/>
            </p:cNvPicPr>
            <p:nvPr/>
          </p:nvPicPr>
          <p:blipFill>
            <a:blip xmlns:r="http://schemas.openxmlformats.org/officeDocument/2006/relationships" r:embed="rId6">
              <a:alphaModFix/>
            </a:blip>
            <a:stretch>
              <a:fillRect/>
            </a:stretch>
          </p:blipFill>
          <p:spPr>
            <a:xfrm>
              <a:off x="8735041" y="1429049"/>
              <a:ext cx="957150" cy="824044"/>
            </a:xfrm>
            <a:prstGeom prst="rect"/>
            <a:noFill/>
            <a:ln>
              <a:noFill/>
            </a:ln>
          </p:spPr>
        </p:pic>
      </p:grpSp>
      <p:sp>
        <p:nvSpPr>
          <p:cNvPr id="1048843" name="Google Shape;190;p13"/>
          <p:cNvSpPr txBox="1"/>
          <p:nvPr>
            <p:ph type="title"/>
          </p:nvPr>
        </p:nvSpPr>
        <p:spPr>
          <a:xfrm>
            <a:off x="1065750" y="1912550"/>
            <a:ext cx="3145500" cy="340500"/>
          </a:xfrm>
          <a:prstGeom prst="rect"/>
        </p:spPr>
        <p:txBody>
          <a:bodyPr anchor="ctr" anchorCtr="0" bIns="91425" lIns="91425" rIns="91425" spcFirstLastPara="1" tIns="91425" wrap="square">
            <a:noAutofit/>
          </a:bodyPr>
          <a:lstStyle>
            <a:lvl1pPr lvl="0" rtl="0">
              <a:spcBef>
                <a:spcPts val="0"/>
              </a:spcBef>
              <a:spcAft>
                <a:spcPts val="0"/>
              </a:spcAft>
              <a:buSzPts val="2400"/>
              <a:buNone/>
              <a:defRPr sz="2400">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
            </a:r>
          </a:p>
        </p:txBody>
      </p:sp>
      <p:sp>
        <p:nvSpPr>
          <p:cNvPr id="1048844" name="Google Shape;191;p13"/>
          <p:cNvSpPr txBox="1"/>
          <p:nvPr>
            <p:ph type="title" idx="2" hasCustomPrompt="1"/>
          </p:nvPr>
        </p:nvSpPr>
        <p:spPr>
          <a:xfrm>
            <a:off x="2189250" y="1184227"/>
            <a:ext cx="898500" cy="593400"/>
          </a:xfrm>
          <a:prstGeom prst="rect"/>
        </p:spPr>
        <p:txBody>
          <a:bodyPr anchor="ctr" anchorCtr="0" bIns="91425" lIns="91425" rIns="91425" spcFirstLastPara="1" tIns="91425" wrap="square">
            <a:noAutofit/>
          </a:bodyPr>
          <a:lstStyle>
            <a:lvl1pPr lvl="0" rtl="0">
              <a:spcBef>
                <a:spcPts val="0"/>
              </a:spcBef>
              <a:spcAft>
                <a:spcPts val="0"/>
              </a:spcAft>
              <a:buSzPts val="3000"/>
              <a:buNone/>
              <a:defRPr sz="3000">
                <a:solidFill>
                  <a:schemeClr val="dk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48845" name="Google Shape;192;p13"/>
          <p:cNvSpPr txBox="1"/>
          <p:nvPr>
            <p:ph type="subTitle" idx="1"/>
          </p:nvPr>
        </p:nvSpPr>
        <p:spPr>
          <a:xfrm>
            <a:off x="1065750" y="2176900"/>
            <a:ext cx="314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defRPr sz="1400"/>
            </a:lvl1pPr>
            <a:lvl2pPr lvl="1" rtl="0">
              <a:lnSpc>
                <a:spcPct val="100000"/>
              </a:lnSpc>
              <a:spcBef>
                <a:spcPts val="0"/>
              </a:spcBef>
              <a:spcAft>
                <a:spcPts val="0"/>
              </a:spcAft>
              <a:buSzPts val="1600"/>
              <a:buNone/>
            </a:lvl2pPr>
            <a:lvl3pPr lvl="2" rtl="0">
              <a:lnSpc>
                <a:spcPct val="100000"/>
              </a:lnSpc>
              <a:spcBef>
                <a:spcPts val="0"/>
              </a:spcBef>
              <a:spcAft>
                <a:spcPts val="0"/>
              </a:spcAft>
              <a:buSzPts val="1600"/>
              <a:buNone/>
            </a:lvl3pPr>
            <a:lvl4pPr lvl="3" rtl="0">
              <a:lnSpc>
                <a:spcPct val="100000"/>
              </a:lnSpc>
              <a:spcBef>
                <a:spcPts val="0"/>
              </a:spcBef>
              <a:spcAft>
                <a:spcPts val="0"/>
              </a:spcAft>
              <a:buSzPts val="1600"/>
              <a:buNone/>
            </a:lvl4pPr>
            <a:lvl5pPr lvl="4" rtl="0">
              <a:lnSpc>
                <a:spcPct val="100000"/>
              </a:lnSpc>
              <a:spcBef>
                <a:spcPts val="0"/>
              </a:spcBef>
              <a:spcAft>
                <a:spcPts val="0"/>
              </a:spcAft>
              <a:buSzPts val="1600"/>
              <a:buNone/>
            </a:lvl5pPr>
            <a:lvl6pPr lvl="5" rtl="0">
              <a:lnSpc>
                <a:spcPct val="100000"/>
              </a:lnSpc>
              <a:spcBef>
                <a:spcPts val="0"/>
              </a:spcBef>
              <a:spcAft>
                <a:spcPts val="0"/>
              </a:spcAft>
              <a:buSzPts val="1600"/>
              <a:buNone/>
            </a:lvl6pPr>
            <a:lvl7pPr lvl="6" rtl="0">
              <a:lnSpc>
                <a:spcPct val="100000"/>
              </a:lnSpc>
              <a:spcBef>
                <a:spcPts val="0"/>
              </a:spcBef>
              <a:spcAft>
                <a:spcPts val="0"/>
              </a:spcAft>
              <a:buSzPts val="1600"/>
              <a:buNone/>
            </a:lvl7pPr>
            <a:lvl8pPr lvl="7" rtl="0">
              <a:lnSpc>
                <a:spcPct val="100000"/>
              </a:lnSpc>
              <a:spcBef>
                <a:spcPts val="0"/>
              </a:spcBef>
              <a:spcAft>
                <a:spcPts val="0"/>
              </a:spcAft>
              <a:buSzPts val="1600"/>
              <a:buNone/>
            </a:lvl8pPr>
            <a:lvl9pPr lvl="8" rtl="0">
              <a:lnSpc>
                <a:spcPct val="100000"/>
              </a:lnSpc>
              <a:spcBef>
                <a:spcPts val="0"/>
              </a:spcBef>
              <a:spcAft>
                <a:spcPts val="0"/>
              </a:spcAft>
              <a:buSzPts val="1600"/>
              <a:buNone/>
            </a:lvl9pPr>
          </a:lstStyle>
          <a:p>
            <a:r>
              <a:t/>
            </a:r>
          </a:p>
        </p:txBody>
      </p:sp>
      <p:sp>
        <p:nvSpPr>
          <p:cNvPr id="1048846" name="Google Shape;193;p13"/>
          <p:cNvSpPr txBox="1"/>
          <p:nvPr>
            <p:ph type="title" idx="3"/>
          </p:nvPr>
        </p:nvSpPr>
        <p:spPr>
          <a:xfrm>
            <a:off x="4816350" y="1912550"/>
            <a:ext cx="3261900" cy="340500"/>
          </a:xfrm>
          <a:prstGeom prst="rect"/>
        </p:spPr>
        <p:txBody>
          <a:bodyPr anchor="ctr" anchorCtr="0" bIns="91425" lIns="91425" rIns="91425" spcFirstLastPara="1" tIns="91425" wrap="square">
            <a:noAutofit/>
          </a:bodyPr>
          <a:lstStyle>
            <a:lvl1pPr lvl="0" rtl="0">
              <a:spcBef>
                <a:spcPts val="0"/>
              </a:spcBef>
              <a:spcAft>
                <a:spcPts val="0"/>
              </a:spcAft>
              <a:buSzPts val="2400"/>
              <a:buNone/>
              <a:defRPr sz="2400">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
            </a:r>
          </a:p>
        </p:txBody>
      </p:sp>
      <p:sp>
        <p:nvSpPr>
          <p:cNvPr id="1048847" name="Google Shape;194;p13"/>
          <p:cNvSpPr txBox="1"/>
          <p:nvPr>
            <p:ph type="title" idx="4" hasCustomPrompt="1"/>
          </p:nvPr>
        </p:nvSpPr>
        <p:spPr>
          <a:xfrm>
            <a:off x="5998050" y="1184227"/>
            <a:ext cx="898500" cy="593400"/>
          </a:xfrm>
          <a:prstGeom prst="rect"/>
        </p:spPr>
        <p:txBody>
          <a:bodyPr anchor="ctr" anchorCtr="0" bIns="91425" lIns="91425" rIns="91425" spcFirstLastPara="1" tIns="91425" wrap="square">
            <a:noAutofit/>
          </a:bodyPr>
          <a:lstStyle>
            <a:lvl1pPr lvl="0" rtl="0">
              <a:spcBef>
                <a:spcPts val="0"/>
              </a:spcBef>
              <a:spcAft>
                <a:spcPts val="0"/>
              </a:spcAft>
              <a:buSzPts val="3000"/>
              <a:buNone/>
              <a:defRPr sz="3000">
                <a:solidFill>
                  <a:schemeClr val="dk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48848" name="Google Shape;195;p13"/>
          <p:cNvSpPr txBox="1"/>
          <p:nvPr>
            <p:ph type="subTitle" idx="5"/>
          </p:nvPr>
        </p:nvSpPr>
        <p:spPr>
          <a:xfrm>
            <a:off x="4875600" y="2176900"/>
            <a:ext cx="31434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defRPr sz="1400">
                <a:solidFill>
                  <a:schemeClr val="dk2"/>
                </a:solidFill>
              </a:defRPr>
            </a:lvl1pPr>
            <a:lvl2pPr lvl="1" rtl="0">
              <a:lnSpc>
                <a:spcPct val="100000"/>
              </a:lnSpc>
              <a:spcBef>
                <a:spcPts val="0"/>
              </a:spcBef>
              <a:spcAft>
                <a:spcPts val="0"/>
              </a:spcAft>
              <a:buSzPts val="1600"/>
              <a:buNone/>
            </a:lvl2pPr>
            <a:lvl3pPr lvl="2" rtl="0">
              <a:lnSpc>
                <a:spcPct val="100000"/>
              </a:lnSpc>
              <a:spcBef>
                <a:spcPts val="0"/>
              </a:spcBef>
              <a:spcAft>
                <a:spcPts val="0"/>
              </a:spcAft>
              <a:buSzPts val="1600"/>
              <a:buNone/>
            </a:lvl3pPr>
            <a:lvl4pPr lvl="3" rtl="0">
              <a:lnSpc>
                <a:spcPct val="100000"/>
              </a:lnSpc>
              <a:spcBef>
                <a:spcPts val="0"/>
              </a:spcBef>
              <a:spcAft>
                <a:spcPts val="0"/>
              </a:spcAft>
              <a:buSzPts val="1600"/>
              <a:buNone/>
            </a:lvl4pPr>
            <a:lvl5pPr lvl="4" rtl="0">
              <a:lnSpc>
                <a:spcPct val="100000"/>
              </a:lnSpc>
              <a:spcBef>
                <a:spcPts val="0"/>
              </a:spcBef>
              <a:spcAft>
                <a:spcPts val="0"/>
              </a:spcAft>
              <a:buSzPts val="1600"/>
              <a:buNone/>
            </a:lvl5pPr>
            <a:lvl6pPr lvl="5" rtl="0">
              <a:lnSpc>
                <a:spcPct val="100000"/>
              </a:lnSpc>
              <a:spcBef>
                <a:spcPts val="0"/>
              </a:spcBef>
              <a:spcAft>
                <a:spcPts val="0"/>
              </a:spcAft>
              <a:buSzPts val="1600"/>
              <a:buNone/>
            </a:lvl6pPr>
            <a:lvl7pPr lvl="6" rtl="0">
              <a:lnSpc>
                <a:spcPct val="100000"/>
              </a:lnSpc>
              <a:spcBef>
                <a:spcPts val="0"/>
              </a:spcBef>
              <a:spcAft>
                <a:spcPts val="0"/>
              </a:spcAft>
              <a:buSzPts val="1600"/>
              <a:buNone/>
            </a:lvl7pPr>
            <a:lvl8pPr lvl="7" rtl="0">
              <a:lnSpc>
                <a:spcPct val="100000"/>
              </a:lnSpc>
              <a:spcBef>
                <a:spcPts val="0"/>
              </a:spcBef>
              <a:spcAft>
                <a:spcPts val="0"/>
              </a:spcAft>
              <a:buSzPts val="1600"/>
              <a:buNone/>
            </a:lvl8pPr>
            <a:lvl9pPr lvl="8" rtl="0">
              <a:lnSpc>
                <a:spcPct val="100000"/>
              </a:lnSpc>
              <a:spcBef>
                <a:spcPts val="0"/>
              </a:spcBef>
              <a:spcAft>
                <a:spcPts val="0"/>
              </a:spcAft>
              <a:buSzPts val="1600"/>
              <a:buNone/>
            </a:lvl9pPr>
          </a:lstStyle>
          <a:p>
            <a:r>
              <a:t/>
            </a:r>
          </a:p>
        </p:txBody>
      </p:sp>
      <p:sp>
        <p:nvSpPr>
          <p:cNvPr id="1048849" name="Google Shape;196;p13"/>
          <p:cNvSpPr txBox="1"/>
          <p:nvPr>
            <p:ph type="title" idx="6"/>
          </p:nvPr>
        </p:nvSpPr>
        <p:spPr>
          <a:xfrm>
            <a:off x="1065750" y="3701950"/>
            <a:ext cx="3145500" cy="340500"/>
          </a:xfrm>
          <a:prstGeom prst="rect"/>
        </p:spPr>
        <p:txBody>
          <a:bodyPr anchor="ctr" anchorCtr="0" bIns="91425" lIns="91425" rIns="91425" spcFirstLastPara="1" tIns="91425" wrap="square">
            <a:noAutofit/>
          </a:bodyPr>
          <a:lstStyle>
            <a:lvl1pPr lvl="0" rtl="0">
              <a:spcBef>
                <a:spcPts val="0"/>
              </a:spcBef>
              <a:spcAft>
                <a:spcPts val="0"/>
              </a:spcAft>
              <a:buSzPts val="2400"/>
              <a:buNone/>
              <a:defRPr sz="2400">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
            </a:r>
          </a:p>
        </p:txBody>
      </p:sp>
      <p:sp>
        <p:nvSpPr>
          <p:cNvPr id="1048850" name="Google Shape;197;p13"/>
          <p:cNvSpPr txBox="1"/>
          <p:nvPr>
            <p:ph type="title" idx="7" hasCustomPrompt="1"/>
          </p:nvPr>
        </p:nvSpPr>
        <p:spPr>
          <a:xfrm>
            <a:off x="2189250" y="2971917"/>
            <a:ext cx="898500" cy="593400"/>
          </a:xfrm>
          <a:prstGeom prst="rect"/>
        </p:spPr>
        <p:txBody>
          <a:bodyPr anchor="ctr" anchorCtr="0" bIns="91425" lIns="91425" rIns="91425" spcFirstLastPara="1" tIns="91425" wrap="square">
            <a:noAutofit/>
          </a:bodyPr>
          <a:lstStyle>
            <a:lvl1pPr lvl="0" rtl="0">
              <a:spcBef>
                <a:spcPts val="0"/>
              </a:spcBef>
              <a:spcAft>
                <a:spcPts val="0"/>
              </a:spcAft>
              <a:buSzPts val="3000"/>
              <a:buNone/>
              <a:defRPr sz="3000">
                <a:solidFill>
                  <a:schemeClr val="dk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48851" name="Google Shape;198;p13"/>
          <p:cNvSpPr txBox="1"/>
          <p:nvPr>
            <p:ph type="subTitle" idx="8"/>
          </p:nvPr>
        </p:nvSpPr>
        <p:spPr>
          <a:xfrm>
            <a:off x="1065750" y="3966300"/>
            <a:ext cx="314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defRPr sz="1400"/>
            </a:lvl1pPr>
            <a:lvl2pPr lvl="1" rtl="0">
              <a:lnSpc>
                <a:spcPct val="100000"/>
              </a:lnSpc>
              <a:spcBef>
                <a:spcPts val="0"/>
              </a:spcBef>
              <a:spcAft>
                <a:spcPts val="0"/>
              </a:spcAft>
              <a:buSzPts val="1600"/>
              <a:buNone/>
            </a:lvl2pPr>
            <a:lvl3pPr lvl="2" rtl="0">
              <a:lnSpc>
                <a:spcPct val="100000"/>
              </a:lnSpc>
              <a:spcBef>
                <a:spcPts val="0"/>
              </a:spcBef>
              <a:spcAft>
                <a:spcPts val="0"/>
              </a:spcAft>
              <a:buSzPts val="1600"/>
              <a:buNone/>
            </a:lvl3pPr>
            <a:lvl4pPr lvl="3" rtl="0">
              <a:lnSpc>
                <a:spcPct val="100000"/>
              </a:lnSpc>
              <a:spcBef>
                <a:spcPts val="0"/>
              </a:spcBef>
              <a:spcAft>
                <a:spcPts val="0"/>
              </a:spcAft>
              <a:buSzPts val="1600"/>
              <a:buNone/>
            </a:lvl4pPr>
            <a:lvl5pPr lvl="4" rtl="0">
              <a:lnSpc>
                <a:spcPct val="100000"/>
              </a:lnSpc>
              <a:spcBef>
                <a:spcPts val="0"/>
              </a:spcBef>
              <a:spcAft>
                <a:spcPts val="0"/>
              </a:spcAft>
              <a:buSzPts val="1600"/>
              <a:buNone/>
            </a:lvl5pPr>
            <a:lvl6pPr lvl="5" rtl="0">
              <a:lnSpc>
                <a:spcPct val="100000"/>
              </a:lnSpc>
              <a:spcBef>
                <a:spcPts val="0"/>
              </a:spcBef>
              <a:spcAft>
                <a:spcPts val="0"/>
              </a:spcAft>
              <a:buSzPts val="1600"/>
              <a:buNone/>
            </a:lvl6pPr>
            <a:lvl7pPr lvl="6" rtl="0">
              <a:lnSpc>
                <a:spcPct val="100000"/>
              </a:lnSpc>
              <a:spcBef>
                <a:spcPts val="0"/>
              </a:spcBef>
              <a:spcAft>
                <a:spcPts val="0"/>
              </a:spcAft>
              <a:buSzPts val="1600"/>
              <a:buNone/>
            </a:lvl7pPr>
            <a:lvl8pPr lvl="7" rtl="0">
              <a:lnSpc>
                <a:spcPct val="100000"/>
              </a:lnSpc>
              <a:spcBef>
                <a:spcPts val="0"/>
              </a:spcBef>
              <a:spcAft>
                <a:spcPts val="0"/>
              </a:spcAft>
              <a:buSzPts val="1600"/>
              <a:buNone/>
            </a:lvl8pPr>
            <a:lvl9pPr lvl="8" rtl="0">
              <a:lnSpc>
                <a:spcPct val="100000"/>
              </a:lnSpc>
              <a:spcBef>
                <a:spcPts val="0"/>
              </a:spcBef>
              <a:spcAft>
                <a:spcPts val="0"/>
              </a:spcAft>
              <a:buSzPts val="1600"/>
              <a:buNone/>
            </a:lvl9pPr>
          </a:lstStyle>
          <a:p>
            <a:r>
              <a:t/>
            </a:r>
          </a:p>
        </p:txBody>
      </p:sp>
      <p:sp>
        <p:nvSpPr>
          <p:cNvPr id="1048852" name="Google Shape;199;p13"/>
          <p:cNvSpPr txBox="1"/>
          <p:nvPr>
            <p:ph type="title" idx="9"/>
          </p:nvPr>
        </p:nvSpPr>
        <p:spPr>
          <a:xfrm>
            <a:off x="4816350" y="3701950"/>
            <a:ext cx="3261900" cy="340500"/>
          </a:xfrm>
          <a:prstGeom prst="rect"/>
        </p:spPr>
        <p:txBody>
          <a:bodyPr anchor="ctr" anchorCtr="0" bIns="91425" lIns="91425" rIns="91425" spcFirstLastPara="1" tIns="91425" wrap="square">
            <a:noAutofit/>
          </a:bodyPr>
          <a:lstStyle>
            <a:lvl1pPr lvl="0" rtl="0">
              <a:spcBef>
                <a:spcPts val="0"/>
              </a:spcBef>
              <a:spcAft>
                <a:spcPts val="0"/>
              </a:spcAft>
              <a:buSzPts val="2400"/>
              <a:buNone/>
              <a:defRPr sz="2400">
                <a:solidFill>
                  <a:schemeClr val="dk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r>
              <a:t/>
            </a:r>
          </a:p>
        </p:txBody>
      </p:sp>
      <p:sp>
        <p:nvSpPr>
          <p:cNvPr id="1048853" name="Google Shape;200;p13"/>
          <p:cNvSpPr txBox="1"/>
          <p:nvPr>
            <p:ph type="title" idx="13" hasCustomPrompt="1"/>
          </p:nvPr>
        </p:nvSpPr>
        <p:spPr>
          <a:xfrm>
            <a:off x="5998050" y="2971917"/>
            <a:ext cx="898500" cy="593400"/>
          </a:xfrm>
          <a:prstGeom prst="rect"/>
        </p:spPr>
        <p:txBody>
          <a:bodyPr anchor="ctr" anchorCtr="0" bIns="91425" lIns="91425" rIns="91425" spcFirstLastPara="1" tIns="91425" wrap="square">
            <a:noAutofit/>
          </a:bodyPr>
          <a:lstStyle>
            <a:lvl1pPr lvl="0" rtl="0">
              <a:spcBef>
                <a:spcPts val="0"/>
              </a:spcBef>
              <a:spcAft>
                <a:spcPts val="0"/>
              </a:spcAft>
              <a:buSzPts val="3000"/>
              <a:buNone/>
              <a:defRPr sz="3000">
                <a:solidFill>
                  <a:schemeClr val="dk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48854" name="Google Shape;201;p13"/>
          <p:cNvSpPr txBox="1"/>
          <p:nvPr>
            <p:ph type="subTitle" idx="14"/>
          </p:nvPr>
        </p:nvSpPr>
        <p:spPr>
          <a:xfrm>
            <a:off x="4875600" y="3966300"/>
            <a:ext cx="31434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defRPr sz="1400"/>
            </a:lvl1pPr>
            <a:lvl2pPr lvl="1" rtl="0">
              <a:lnSpc>
                <a:spcPct val="100000"/>
              </a:lnSpc>
              <a:spcBef>
                <a:spcPts val="0"/>
              </a:spcBef>
              <a:spcAft>
                <a:spcPts val="0"/>
              </a:spcAft>
              <a:buSzPts val="1600"/>
              <a:buNone/>
            </a:lvl2pPr>
            <a:lvl3pPr lvl="2" rtl="0">
              <a:lnSpc>
                <a:spcPct val="100000"/>
              </a:lnSpc>
              <a:spcBef>
                <a:spcPts val="0"/>
              </a:spcBef>
              <a:spcAft>
                <a:spcPts val="0"/>
              </a:spcAft>
              <a:buSzPts val="1600"/>
              <a:buNone/>
            </a:lvl3pPr>
            <a:lvl4pPr lvl="3" rtl="0">
              <a:lnSpc>
                <a:spcPct val="100000"/>
              </a:lnSpc>
              <a:spcBef>
                <a:spcPts val="0"/>
              </a:spcBef>
              <a:spcAft>
                <a:spcPts val="0"/>
              </a:spcAft>
              <a:buSzPts val="1600"/>
              <a:buNone/>
            </a:lvl4pPr>
            <a:lvl5pPr lvl="4" rtl="0">
              <a:lnSpc>
                <a:spcPct val="100000"/>
              </a:lnSpc>
              <a:spcBef>
                <a:spcPts val="0"/>
              </a:spcBef>
              <a:spcAft>
                <a:spcPts val="0"/>
              </a:spcAft>
              <a:buSzPts val="1600"/>
              <a:buNone/>
            </a:lvl5pPr>
            <a:lvl6pPr lvl="5" rtl="0">
              <a:lnSpc>
                <a:spcPct val="100000"/>
              </a:lnSpc>
              <a:spcBef>
                <a:spcPts val="0"/>
              </a:spcBef>
              <a:spcAft>
                <a:spcPts val="0"/>
              </a:spcAft>
              <a:buSzPts val="1600"/>
              <a:buNone/>
            </a:lvl6pPr>
            <a:lvl7pPr lvl="6" rtl="0">
              <a:lnSpc>
                <a:spcPct val="100000"/>
              </a:lnSpc>
              <a:spcBef>
                <a:spcPts val="0"/>
              </a:spcBef>
              <a:spcAft>
                <a:spcPts val="0"/>
              </a:spcAft>
              <a:buSzPts val="1600"/>
              <a:buNone/>
            </a:lvl7pPr>
            <a:lvl8pPr lvl="7" rtl="0">
              <a:lnSpc>
                <a:spcPct val="100000"/>
              </a:lnSpc>
              <a:spcBef>
                <a:spcPts val="0"/>
              </a:spcBef>
              <a:spcAft>
                <a:spcPts val="0"/>
              </a:spcAft>
              <a:buSzPts val="1600"/>
              <a:buNone/>
            </a:lvl8pPr>
            <a:lvl9pPr lvl="8" rtl="0">
              <a:lnSpc>
                <a:spcPct val="100000"/>
              </a:lnSpc>
              <a:spcBef>
                <a:spcPts val="0"/>
              </a:spcBef>
              <a:spcAft>
                <a:spcPts val="0"/>
              </a:spcAft>
              <a:buSzPts val="1600"/>
              <a:buNone/>
            </a:lvl9pPr>
          </a:lstStyle>
          <a:p>
            <a:r>
              <a:t/>
            </a:r>
          </a:p>
        </p:txBody>
      </p:sp>
      <p:sp>
        <p:nvSpPr>
          <p:cNvPr id="1048855" name="Google Shape;202;p13"/>
          <p:cNvSpPr txBox="1"/>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52" name="Shape 203"/>
        <p:cNvGrpSpPr/>
        <p:nvPr/>
      </p:nvGrpSpPr>
      <p:grpSpPr>
        <a:xfrm>
          <a:off x="0" y="0"/>
          <a:ext cx="0" cy="0"/>
          <a:chOff x="0" y="0"/>
          <a:chExt cx="0" cy="0"/>
        </a:xfrm>
      </p:grpSpPr>
      <p:grpSp>
        <p:nvGrpSpPr>
          <p:cNvPr id="153" name="Google Shape;204;p14"/>
          <p:cNvGrpSpPr/>
          <p:nvPr/>
        </p:nvGrpSpPr>
        <p:grpSpPr>
          <a:xfrm>
            <a:off x="-110172" y="-1046047"/>
            <a:ext cx="10548043" cy="7057520"/>
            <a:chOff x="-110172" y="-1046047"/>
            <a:chExt cx="10548043" cy="7057520"/>
          </a:xfrm>
        </p:grpSpPr>
        <p:pic>
          <p:nvPicPr>
            <p:cNvPr id="2097181" name="Google Shape;205;p14"/>
            <p:cNvPicPr preferRelativeResize="0">
              <a:picLocks/>
            </p:cNvPicPr>
            <p:nvPr/>
          </p:nvPicPr>
          <p:blipFill>
            <a:blip xmlns:r="http://schemas.openxmlformats.org/officeDocument/2006/relationships" r:embed="rId1">
              <a:alphaModFix/>
            </a:blip>
            <a:stretch>
              <a:fillRect/>
            </a:stretch>
          </p:blipFill>
          <p:spPr>
            <a:xfrm rot="10800000" flipH="1">
              <a:off x="5941952" y="-1046047"/>
              <a:ext cx="4495919" cy="3946924"/>
            </a:xfrm>
            <a:prstGeom prst="rect"/>
            <a:noFill/>
            <a:ln>
              <a:noFill/>
            </a:ln>
          </p:spPr>
        </p:pic>
        <p:pic>
          <p:nvPicPr>
            <p:cNvPr id="2097182" name="Google Shape;206;p14"/>
            <p:cNvPicPr preferRelativeResize="0">
              <a:picLocks/>
            </p:cNvPicPr>
            <p:nvPr/>
          </p:nvPicPr>
          <p:blipFill rotWithShape="1">
            <a:blip xmlns:r="http://schemas.openxmlformats.org/officeDocument/2006/relationships" r:embed="rId2">
              <a:alphaModFix/>
            </a:blip>
            <a:srcRect l="4739" t="8663" r="4467" b="7139"/>
            <a:stretch>
              <a:fillRect/>
            </a:stretch>
          </p:blipFill>
          <p:spPr>
            <a:xfrm flipH="1">
              <a:off x="5122810" y="4456272"/>
              <a:ext cx="1726200" cy="1555200"/>
            </a:xfrm>
            <a:prstGeom prst="ellipse"/>
            <a:noFill/>
            <a:ln>
              <a:noFill/>
            </a:ln>
          </p:spPr>
        </p:pic>
        <p:grpSp>
          <p:nvGrpSpPr>
            <p:cNvPr id="154" name="Google Shape;207;p14"/>
            <p:cNvGrpSpPr/>
            <p:nvPr/>
          </p:nvGrpSpPr>
          <p:grpSpPr>
            <a:xfrm flipH="1">
              <a:off x="7819933" y="3971761"/>
              <a:ext cx="957148" cy="298260"/>
              <a:chOff x="-336206" y="2914099"/>
              <a:chExt cx="957148" cy="298260"/>
            </a:xfrm>
          </p:grpSpPr>
          <p:sp>
            <p:nvSpPr>
              <p:cNvPr id="1048646" name="Google Shape;208;p14"/>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47" name="Google Shape;209;p14"/>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48" name="Google Shape;210;p14"/>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155" name="Google Shape;211;p14"/>
            <p:cNvGrpSpPr/>
            <p:nvPr/>
          </p:nvGrpSpPr>
          <p:grpSpPr>
            <a:xfrm flipH="1">
              <a:off x="-110172" y="703840"/>
              <a:ext cx="957181" cy="296392"/>
              <a:chOff x="7707428" y="2428915"/>
              <a:chExt cx="957181" cy="296392"/>
            </a:xfrm>
          </p:grpSpPr>
          <p:sp>
            <p:nvSpPr>
              <p:cNvPr id="1048649" name="Google Shape;212;p1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50" name="Google Shape;213;p1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51" name="Google Shape;214;p14"/>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183" name="Google Shape;215;p14"/>
            <p:cNvPicPr preferRelativeResize="0">
              <a:picLocks/>
            </p:cNvPicPr>
            <p:nvPr/>
          </p:nvPicPr>
          <p:blipFill rotWithShape="1">
            <a:blip xmlns:r="http://schemas.openxmlformats.org/officeDocument/2006/relationships" r:embed="rId3">
              <a:alphaModFix/>
            </a:blip>
            <a:srcRect l="30075" t="29952" r="20661" b="16387"/>
            <a:stretch>
              <a:fillRect/>
            </a:stretch>
          </p:blipFill>
          <p:spPr>
            <a:xfrm flipH="1">
              <a:off x="909313" y="4206200"/>
              <a:ext cx="365700" cy="402300"/>
            </a:xfrm>
            <a:prstGeom prst="ellipse"/>
            <a:noFill/>
            <a:ln>
              <a:noFill/>
            </a:ln>
          </p:spPr>
        </p:pic>
      </p:grpSp>
      <p:sp>
        <p:nvSpPr>
          <p:cNvPr id="1048652" name="Google Shape;216;p14"/>
          <p:cNvSpPr txBox="1"/>
          <p:nvPr>
            <p:ph type="title"/>
          </p:nvPr>
        </p:nvSpPr>
        <p:spPr>
          <a:xfrm>
            <a:off x="972125" y="3115325"/>
            <a:ext cx="4563900" cy="531900"/>
          </a:xfrm>
          <a:prstGeom prst="rect"/>
        </p:spPr>
        <p:txBody>
          <a:bodyPr anchor="ctr" anchorCtr="0" bIns="91425" lIns="91425" rIns="91425" spcFirstLastPara="1" tIns="91425" wrap="square">
            <a:noAutofit/>
          </a:bodyPr>
          <a:lstStyle>
            <a:lvl1pPr algn="l" lvl="0" rtl="0">
              <a:spcBef>
                <a:spcPts val="0"/>
              </a:spcBef>
              <a:spcAft>
                <a:spcPts val="0"/>
              </a:spcAft>
              <a:buSzPts val="3000"/>
              <a:buNone/>
              <a:defRPr sz="3000"/>
            </a:lvl1pPr>
            <a:lvl2pPr algn="ctr" lvl="1" rtl="0">
              <a:spcBef>
                <a:spcPts val="0"/>
              </a:spcBef>
              <a:spcAft>
                <a:spcPts val="0"/>
              </a:spcAft>
              <a:buSzPts val="3000"/>
              <a:buNone/>
              <a:defRPr sz="3000"/>
            </a:lvl2pPr>
            <a:lvl3pPr algn="ctr" lvl="2" rtl="0">
              <a:spcBef>
                <a:spcPts val="0"/>
              </a:spcBef>
              <a:spcAft>
                <a:spcPts val="0"/>
              </a:spcAft>
              <a:buSzPts val="3000"/>
              <a:buNone/>
              <a:defRPr sz="3000"/>
            </a:lvl3pPr>
            <a:lvl4pPr algn="ctr" lvl="3" rtl="0">
              <a:spcBef>
                <a:spcPts val="0"/>
              </a:spcBef>
              <a:spcAft>
                <a:spcPts val="0"/>
              </a:spcAft>
              <a:buSzPts val="3000"/>
              <a:buNone/>
              <a:defRPr sz="3000"/>
            </a:lvl4pPr>
            <a:lvl5pPr algn="ctr" lvl="4" rtl="0">
              <a:spcBef>
                <a:spcPts val="0"/>
              </a:spcBef>
              <a:spcAft>
                <a:spcPts val="0"/>
              </a:spcAft>
              <a:buSzPts val="3000"/>
              <a:buNone/>
              <a:defRPr sz="3000"/>
            </a:lvl5pPr>
            <a:lvl6pPr algn="ctr" lvl="5" rtl="0">
              <a:spcBef>
                <a:spcPts val="0"/>
              </a:spcBef>
              <a:spcAft>
                <a:spcPts val="0"/>
              </a:spcAft>
              <a:buSzPts val="3000"/>
              <a:buNone/>
              <a:defRPr sz="3000"/>
            </a:lvl6pPr>
            <a:lvl7pPr algn="ctr" lvl="6" rtl="0">
              <a:spcBef>
                <a:spcPts val="0"/>
              </a:spcBef>
              <a:spcAft>
                <a:spcPts val="0"/>
              </a:spcAft>
              <a:buSzPts val="3000"/>
              <a:buNone/>
              <a:defRPr sz="3000"/>
            </a:lvl7pPr>
            <a:lvl8pPr algn="ctr" lvl="7" rtl="0">
              <a:spcBef>
                <a:spcPts val="0"/>
              </a:spcBef>
              <a:spcAft>
                <a:spcPts val="0"/>
              </a:spcAft>
              <a:buSzPts val="3000"/>
              <a:buNone/>
              <a:defRPr sz="3000"/>
            </a:lvl8pPr>
            <a:lvl9pPr algn="ctr" lvl="8" rtl="0">
              <a:spcBef>
                <a:spcPts val="0"/>
              </a:spcBef>
              <a:spcAft>
                <a:spcPts val="0"/>
              </a:spcAft>
              <a:buSzPts val="3000"/>
              <a:buNone/>
              <a:defRPr sz="3000"/>
            </a:lvl9pPr>
          </a:lstStyle>
          <a:p>
            <a:r>
              <a:t/>
            </a:r>
          </a:p>
        </p:txBody>
      </p:sp>
      <p:sp>
        <p:nvSpPr>
          <p:cNvPr id="1048653" name="Google Shape;217;p14"/>
          <p:cNvSpPr txBox="1"/>
          <p:nvPr>
            <p:ph type="subTitle" idx="1"/>
          </p:nvPr>
        </p:nvSpPr>
        <p:spPr>
          <a:xfrm>
            <a:off x="972125" y="1375025"/>
            <a:ext cx="6227700" cy="1740300"/>
          </a:xfrm>
          <a:prstGeom prst="rect"/>
        </p:spPr>
        <p:txBody>
          <a:bodyPr anchor="ctr" anchorCtr="0" bIns="91425" lIns="91425" rIns="91425" spcFirstLastPara="1" tIns="91425" wrap="square">
            <a:noAutofit/>
          </a:bodyPr>
          <a:lstStyle>
            <a:lvl1pPr lvl="0" rtl="0">
              <a:lnSpc>
                <a:spcPct val="100000"/>
              </a:lnSpc>
              <a:spcBef>
                <a:spcPts val="0"/>
              </a:spcBef>
              <a:spcAft>
                <a:spcPts val="0"/>
              </a:spcAft>
              <a:buSzPts val="2500"/>
              <a:buNone/>
              <a:defRPr sz="2500"/>
            </a:lvl1pPr>
            <a:lvl2pPr algn="ctr" lvl="1" rtl="0">
              <a:lnSpc>
                <a:spcPct val="100000"/>
              </a:lnSpc>
              <a:spcBef>
                <a:spcPts val="0"/>
              </a:spcBef>
              <a:spcAft>
                <a:spcPts val="0"/>
              </a:spcAft>
              <a:buSzPts val="2500"/>
              <a:buNone/>
              <a:defRPr sz="2500"/>
            </a:lvl2pPr>
            <a:lvl3pPr algn="ctr" lvl="2" rtl="0">
              <a:lnSpc>
                <a:spcPct val="100000"/>
              </a:lnSpc>
              <a:spcBef>
                <a:spcPts val="0"/>
              </a:spcBef>
              <a:spcAft>
                <a:spcPts val="0"/>
              </a:spcAft>
              <a:buSzPts val="2500"/>
              <a:buNone/>
              <a:defRPr sz="2500"/>
            </a:lvl3pPr>
            <a:lvl4pPr algn="ctr" lvl="3" rtl="0">
              <a:lnSpc>
                <a:spcPct val="100000"/>
              </a:lnSpc>
              <a:spcBef>
                <a:spcPts val="0"/>
              </a:spcBef>
              <a:spcAft>
                <a:spcPts val="0"/>
              </a:spcAft>
              <a:buSzPts val="2500"/>
              <a:buNone/>
              <a:defRPr sz="2500"/>
            </a:lvl4pPr>
            <a:lvl5pPr algn="ctr" lvl="4" rtl="0">
              <a:lnSpc>
                <a:spcPct val="100000"/>
              </a:lnSpc>
              <a:spcBef>
                <a:spcPts val="0"/>
              </a:spcBef>
              <a:spcAft>
                <a:spcPts val="0"/>
              </a:spcAft>
              <a:buSzPts val="2500"/>
              <a:buNone/>
              <a:defRPr sz="2500"/>
            </a:lvl5pPr>
            <a:lvl6pPr algn="ctr" lvl="5" rtl="0">
              <a:lnSpc>
                <a:spcPct val="100000"/>
              </a:lnSpc>
              <a:spcBef>
                <a:spcPts val="0"/>
              </a:spcBef>
              <a:spcAft>
                <a:spcPts val="0"/>
              </a:spcAft>
              <a:buSzPts val="2500"/>
              <a:buNone/>
              <a:defRPr sz="2500"/>
            </a:lvl6pPr>
            <a:lvl7pPr algn="ctr" lvl="6" rtl="0">
              <a:lnSpc>
                <a:spcPct val="100000"/>
              </a:lnSpc>
              <a:spcBef>
                <a:spcPts val="0"/>
              </a:spcBef>
              <a:spcAft>
                <a:spcPts val="0"/>
              </a:spcAft>
              <a:buSzPts val="2500"/>
              <a:buNone/>
              <a:defRPr sz="2500"/>
            </a:lvl7pPr>
            <a:lvl8pPr algn="ctr" lvl="7" rtl="0">
              <a:lnSpc>
                <a:spcPct val="100000"/>
              </a:lnSpc>
              <a:spcBef>
                <a:spcPts val="0"/>
              </a:spcBef>
              <a:spcAft>
                <a:spcPts val="0"/>
              </a:spcAft>
              <a:buSzPts val="2500"/>
              <a:buNone/>
              <a:defRPr sz="2500"/>
            </a:lvl8pPr>
            <a:lvl9pPr algn="ctr" lvl="8" rtl="0">
              <a:lnSpc>
                <a:spcPct val="100000"/>
              </a:lnSpc>
              <a:spcBef>
                <a:spcPts val="0"/>
              </a:spcBef>
              <a:spcAft>
                <a:spcPts val="0"/>
              </a:spcAft>
              <a:buSzPts val="2500"/>
              <a:buNone/>
              <a:defRPr sz="2500"/>
            </a:lvl9pPr>
          </a:lstStyle>
          <a:p>
            <a:r>
              <a:t/>
            </a: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422" name="Shape 218"/>
        <p:cNvGrpSpPr/>
        <p:nvPr/>
      </p:nvGrpSpPr>
      <p:grpSpPr>
        <a:xfrm>
          <a:off x="0" y="0"/>
          <a:ext cx="0" cy="0"/>
          <a:chOff x="0" y="0"/>
          <a:chExt cx="0" cy="0"/>
        </a:xfrm>
      </p:grpSpPr>
      <p:sp>
        <p:nvSpPr>
          <p:cNvPr id="1049233" name="Google Shape;219;p15"/>
          <p:cNvSpPr txBox="1"/>
          <p:nvPr>
            <p:ph type="title"/>
          </p:nvPr>
        </p:nvSpPr>
        <p:spPr>
          <a:xfrm>
            <a:off x="1274075" y="453027"/>
            <a:ext cx="6595800" cy="967500"/>
          </a:xfrm>
          <a:prstGeom prst="rect"/>
        </p:spPr>
        <p:txBody>
          <a:bodyPr anchor="t" anchorCtr="0" bIns="91425" lIns="91425" rIns="91425" spcFirstLastPara="1" tIns="91425" wrap="square">
            <a:noAutofit/>
          </a:bodyPr>
          <a:lstStyle>
            <a:lvl1pPr lvl="0" rtl="0">
              <a:lnSpc>
                <a:spcPct val="80000"/>
              </a:lnSpc>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pic>
        <p:nvPicPr>
          <p:cNvPr id="2097420" name="Google Shape;220;p15"/>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1179162" y="1292163"/>
            <a:ext cx="2231100" cy="2010000"/>
          </a:xfrm>
          <a:prstGeom prst="ellipse"/>
          <a:noFill/>
          <a:ln>
            <a:noFill/>
          </a:ln>
        </p:spPr>
      </p:pic>
      <p:sp>
        <p:nvSpPr>
          <p:cNvPr id="1049234" name="Google Shape;221;p15"/>
          <p:cNvSpPr/>
          <p:nvPr/>
        </p:nvSpPr>
        <p:spPr>
          <a:xfrm>
            <a:off x="8832695" y="28652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35" name="Google Shape;222;p15"/>
          <p:cNvSpPr/>
          <p:nvPr/>
        </p:nvSpPr>
        <p:spPr>
          <a:xfrm>
            <a:off x="6505649" y="4809649"/>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23" name="Google Shape;223;p15"/>
          <p:cNvGrpSpPr/>
          <p:nvPr/>
        </p:nvGrpSpPr>
        <p:grpSpPr>
          <a:xfrm>
            <a:off x="-542168" y="3858311"/>
            <a:ext cx="957148" cy="298260"/>
            <a:chOff x="-336206" y="2914099"/>
            <a:chExt cx="957148" cy="298260"/>
          </a:xfrm>
        </p:grpSpPr>
        <p:sp>
          <p:nvSpPr>
            <p:cNvPr id="1049236" name="Google Shape;224;p15"/>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37" name="Google Shape;225;p15"/>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38" name="Google Shape;226;p15"/>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24" name="Google Shape;227;p15"/>
          <p:cNvGrpSpPr/>
          <p:nvPr/>
        </p:nvGrpSpPr>
        <p:grpSpPr>
          <a:xfrm>
            <a:off x="8660428" y="1420515"/>
            <a:ext cx="957181" cy="296392"/>
            <a:chOff x="7707428" y="2428915"/>
            <a:chExt cx="957181" cy="296392"/>
          </a:xfrm>
        </p:grpSpPr>
        <p:sp>
          <p:nvSpPr>
            <p:cNvPr id="1049239" name="Google Shape;228;p1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40" name="Google Shape;229;p1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41" name="Google Shape;230;p15"/>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21" name="Google Shape;231;p15"/>
          <p:cNvPicPr preferRelativeResize="0">
            <a:picLocks/>
          </p:cNvPicPr>
          <p:nvPr/>
        </p:nvPicPr>
        <p:blipFill>
          <a:blip xmlns:r="http://schemas.openxmlformats.org/officeDocument/2006/relationships" r:embed="rId2">
            <a:alphaModFix/>
          </a:blip>
          <a:stretch>
            <a:fillRect/>
          </a:stretch>
        </p:blipFill>
        <p:spPr>
          <a:xfrm>
            <a:off x="7859816" y="-1343913"/>
            <a:ext cx="2558400" cy="2636100"/>
          </a:xfrm>
          <a:prstGeom prst="ellipse"/>
          <a:noFill/>
          <a:ln>
            <a:noFill/>
          </a:ln>
        </p:spPr>
      </p:pic>
      <p:pic>
        <p:nvPicPr>
          <p:cNvPr id="2097422" name="Google Shape;232;p15"/>
          <p:cNvPicPr preferRelativeResize="0">
            <a:picLocks/>
          </p:cNvPicPr>
          <p:nvPr/>
        </p:nvPicPr>
        <p:blipFill rotWithShape="1">
          <a:blip xmlns:r="http://schemas.openxmlformats.org/officeDocument/2006/relationships" r:embed="rId3">
            <a:alphaModFix/>
          </a:blip>
          <a:srcRect l="5946" t="0" r="2141" b="10825"/>
          <a:stretch>
            <a:fillRect/>
          </a:stretch>
        </p:blipFill>
        <p:spPr>
          <a:xfrm>
            <a:off x="-1146650" y="-1444750"/>
            <a:ext cx="3177300" cy="2516675"/>
          </a:xfrm>
          <a:prstGeom prst="rect"/>
          <a:noFill/>
          <a:ln>
            <a:noFill/>
          </a:ln>
        </p:spPr>
      </p:pic>
      <p:pic>
        <p:nvPicPr>
          <p:cNvPr id="2097423" name="Google Shape;233;p15"/>
          <p:cNvPicPr preferRelativeResize="0">
            <a:picLocks/>
          </p:cNvPicPr>
          <p:nvPr/>
        </p:nvPicPr>
        <p:blipFill>
          <a:blip xmlns:r="http://schemas.openxmlformats.org/officeDocument/2006/relationships" r:embed="rId4">
            <a:alphaModFix/>
          </a:blip>
          <a:stretch>
            <a:fillRect/>
          </a:stretch>
        </p:blipFill>
        <p:spPr>
          <a:xfrm>
            <a:off x="5560599" y="-856174"/>
            <a:ext cx="1402205" cy="1200100"/>
          </a:xfrm>
          <a:prstGeom prst="rect"/>
          <a:noFill/>
          <a:ln>
            <a:noFill/>
          </a:ln>
        </p:spPr>
      </p:pic>
      <p:pic>
        <p:nvPicPr>
          <p:cNvPr id="2097424" name="Google Shape;234;p15"/>
          <p:cNvPicPr preferRelativeResize="0">
            <a:picLocks/>
          </p:cNvPicPr>
          <p:nvPr/>
        </p:nvPicPr>
        <p:blipFill rotWithShape="1">
          <a:blip xmlns:r="http://schemas.openxmlformats.org/officeDocument/2006/relationships" r:embed="rId5">
            <a:alphaModFix/>
          </a:blip>
          <a:srcRect l="6768" t="5604" r="0" b="3700"/>
          <a:stretch>
            <a:fillRect/>
          </a:stretch>
        </p:blipFill>
        <p:spPr>
          <a:xfrm>
            <a:off x="7858721" y="3342800"/>
            <a:ext cx="3000704" cy="2636100"/>
          </a:xfrm>
          <a:prstGeom prst="rect"/>
          <a:noFill/>
          <a:ln>
            <a:noFill/>
          </a:ln>
        </p:spPr>
      </p:pic>
      <p:pic>
        <p:nvPicPr>
          <p:cNvPr id="2097425" name="Google Shape;235;p15"/>
          <p:cNvPicPr preferRelativeResize="0">
            <a:picLocks/>
          </p:cNvPicPr>
          <p:nvPr/>
        </p:nvPicPr>
        <p:blipFill>
          <a:blip xmlns:r="http://schemas.openxmlformats.org/officeDocument/2006/relationships" r:embed="rId6">
            <a:alphaModFix/>
          </a:blip>
          <a:stretch>
            <a:fillRect/>
          </a:stretch>
        </p:blipFill>
        <p:spPr>
          <a:xfrm>
            <a:off x="2684426" y="4809648"/>
            <a:ext cx="1393958" cy="1200100"/>
          </a:xfrm>
          <a:prstGeom prst="rect"/>
          <a:noFill/>
          <a:ln>
            <a:noFill/>
          </a:ln>
        </p:spPr>
      </p:pic>
      <p:pic>
        <p:nvPicPr>
          <p:cNvPr id="2097426" name="Google Shape;236;p15"/>
          <p:cNvPicPr preferRelativeResize="0">
            <a:picLocks/>
          </p:cNvPicPr>
          <p:nvPr/>
        </p:nvPicPr>
        <p:blipFill rotWithShape="1">
          <a:blip xmlns:r="http://schemas.openxmlformats.org/officeDocument/2006/relationships" r:embed="rId7">
            <a:alphaModFix/>
          </a:blip>
          <a:srcRect l="30075" t="29952" r="20661" b="16387"/>
          <a:stretch>
            <a:fillRect/>
          </a:stretch>
        </p:blipFill>
        <p:spPr>
          <a:xfrm>
            <a:off x="1508900" y="4709950"/>
            <a:ext cx="365700" cy="402300"/>
          </a:xfrm>
          <a:prstGeom prst="ellipse"/>
          <a:noFill/>
          <a:ln>
            <a:noFill/>
          </a:ln>
        </p:spPr>
      </p:pic>
      <p:pic>
        <p:nvPicPr>
          <p:cNvPr id="2097427" name="Google Shape;237;p15"/>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1030612" y="4600263"/>
            <a:ext cx="2231100" cy="2010000"/>
          </a:xfrm>
          <a:prstGeom prst="ellipse"/>
          <a:noFill/>
          <a:ln>
            <a:noFill/>
          </a:ln>
        </p:spPr>
      </p:pic>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101" name="Shape 238"/>
        <p:cNvGrpSpPr/>
        <p:nvPr/>
      </p:nvGrpSpPr>
      <p:grpSpPr>
        <a:xfrm>
          <a:off x="0" y="0"/>
          <a:ext cx="0" cy="0"/>
          <a:chOff x="0" y="0"/>
          <a:chExt cx="0" cy="0"/>
        </a:xfrm>
      </p:grpSpPr>
      <p:sp>
        <p:nvSpPr>
          <p:cNvPr id="1048597" name="Google Shape;239;p16"/>
          <p:cNvSpPr txBox="1"/>
          <p:nvPr>
            <p:ph type="title"/>
          </p:nvPr>
        </p:nvSpPr>
        <p:spPr>
          <a:xfrm>
            <a:off x="1274075" y="376835"/>
            <a:ext cx="6595800" cy="1172100"/>
          </a:xfrm>
          <a:prstGeom prst="rect"/>
        </p:spPr>
        <p:txBody>
          <a:bodyPr anchor="t"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grpSp>
        <p:nvGrpSpPr>
          <p:cNvPr id="102" name="Google Shape;240;p16"/>
          <p:cNvGrpSpPr/>
          <p:nvPr/>
        </p:nvGrpSpPr>
        <p:grpSpPr>
          <a:xfrm>
            <a:off x="-187195" y="189425"/>
            <a:ext cx="9751959" cy="5481774"/>
            <a:chOff x="-187195" y="189425"/>
            <a:chExt cx="9751959" cy="5481774"/>
          </a:xfrm>
        </p:grpSpPr>
        <p:pic>
          <p:nvPicPr>
            <p:cNvPr id="2097162" name="Google Shape;241;p16"/>
            <p:cNvPicPr preferRelativeResize="0">
              <a:picLocks/>
            </p:cNvPicPr>
            <p:nvPr/>
          </p:nvPicPr>
          <p:blipFill rotWithShape="1">
            <a:blip xmlns:r="http://schemas.openxmlformats.org/officeDocument/2006/relationships" r:embed="rId1">
              <a:alphaModFix/>
            </a:blip>
            <a:srcRect l="4739" t="8663" r="4467" b="7139"/>
            <a:stretch>
              <a:fillRect/>
            </a:stretch>
          </p:blipFill>
          <p:spPr>
            <a:xfrm flipH="1">
              <a:off x="223525" y="4357500"/>
              <a:ext cx="1458000" cy="1313700"/>
            </a:xfrm>
            <a:prstGeom prst="ellipse"/>
            <a:noFill/>
            <a:ln>
              <a:noFill/>
            </a:ln>
          </p:spPr>
        </p:pic>
        <p:grpSp>
          <p:nvGrpSpPr>
            <p:cNvPr id="103" name="Google Shape;242;p16"/>
            <p:cNvGrpSpPr/>
            <p:nvPr/>
          </p:nvGrpSpPr>
          <p:grpSpPr>
            <a:xfrm flipH="1">
              <a:off x="7930605" y="4064551"/>
              <a:ext cx="1269083" cy="395433"/>
              <a:chOff x="-336206" y="2914099"/>
              <a:chExt cx="957148" cy="298260"/>
            </a:xfrm>
          </p:grpSpPr>
          <p:sp>
            <p:nvSpPr>
              <p:cNvPr id="1048598" name="Google Shape;243;p16"/>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599" name="Google Shape;244;p16"/>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00" name="Google Shape;245;p16"/>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163" name="Google Shape;246;p16"/>
            <p:cNvPicPr preferRelativeResize="0">
              <a:picLocks/>
            </p:cNvPicPr>
            <p:nvPr/>
          </p:nvPicPr>
          <p:blipFill rotWithShape="1">
            <a:blip xmlns:r="http://schemas.openxmlformats.org/officeDocument/2006/relationships" r:embed="rId2">
              <a:alphaModFix/>
            </a:blip>
            <a:srcRect l="30075" t="29952" r="20661" b="16387"/>
            <a:stretch>
              <a:fillRect/>
            </a:stretch>
          </p:blipFill>
          <p:spPr>
            <a:xfrm flipH="1">
              <a:off x="622275" y="195104"/>
              <a:ext cx="309000" cy="339900"/>
            </a:xfrm>
            <a:prstGeom prst="ellipse"/>
            <a:noFill/>
            <a:ln>
              <a:noFill/>
            </a:ln>
          </p:spPr>
        </p:pic>
        <p:grpSp>
          <p:nvGrpSpPr>
            <p:cNvPr id="104" name="Google Shape;247;p16"/>
            <p:cNvGrpSpPr/>
            <p:nvPr/>
          </p:nvGrpSpPr>
          <p:grpSpPr>
            <a:xfrm flipH="1">
              <a:off x="-187195" y="1095789"/>
              <a:ext cx="1269083" cy="395433"/>
              <a:chOff x="-336206" y="2914099"/>
              <a:chExt cx="957148" cy="298260"/>
            </a:xfrm>
          </p:grpSpPr>
          <p:sp>
            <p:nvSpPr>
              <p:cNvPr id="1048601" name="Google Shape;248;p16"/>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02" name="Google Shape;249;p16"/>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603" name="Google Shape;250;p16"/>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164" name="Google Shape;251;p16"/>
            <p:cNvPicPr preferRelativeResize="0">
              <a:picLocks/>
            </p:cNvPicPr>
            <p:nvPr/>
          </p:nvPicPr>
          <p:blipFill>
            <a:blip xmlns:r="http://schemas.openxmlformats.org/officeDocument/2006/relationships" r:embed="rId3">
              <a:alphaModFix/>
            </a:blip>
            <a:stretch>
              <a:fillRect/>
            </a:stretch>
          </p:blipFill>
          <p:spPr>
            <a:xfrm>
              <a:off x="8177697" y="189425"/>
              <a:ext cx="719328" cy="828299"/>
            </a:xfrm>
            <a:prstGeom prst="rect"/>
            <a:noFill/>
            <a:ln>
              <a:noFill/>
            </a:ln>
          </p:spPr>
        </p:pic>
        <p:pic>
          <p:nvPicPr>
            <p:cNvPr id="2097165" name="Google Shape;252;p16"/>
            <p:cNvPicPr preferRelativeResize="0">
              <a:picLocks/>
            </p:cNvPicPr>
            <p:nvPr/>
          </p:nvPicPr>
          <p:blipFill>
            <a:blip xmlns:r="http://schemas.openxmlformats.org/officeDocument/2006/relationships" r:embed="rId3">
              <a:alphaModFix/>
            </a:blip>
            <a:stretch>
              <a:fillRect/>
            </a:stretch>
          </p:blipFill>
          <p:spPr>
            <a:xfrm>
              <a:off x="6451325" y="4291124"/>
              <a:ext cx="533051" cy="613800"/>
            </a:xfrm>
            <a:prstGeom prst="rect"/>
            <a:noFill/>
            <a:ln>
              <a:noFill/>
            </a:ln>
          </p:spPr>
        </p:pic>
        <p:pic>
          <p:nvPicPr>
            <p:cNvPr id="2097166" name="Google Shape;253;p16"/>
            <p:cNvPicPr preferRelativeResize="0">
              <a:picLocks/>
            </p:cNvPicPr>
            <p:nvPr/>
          </p:nvPicPr>
          <p:blipFill>
            <a:blip xmlns:r="http://schemas.openxmlformats.org/officeDocument/2006/relationships" r:embed="rId4">
              <a:alphaModFix/>
            </a:blip>
            <a:stretch>
              <a:fillRect/>
            </a:stretch>
          </p:blipFill>
          <p:spPr>
            <a:xfrm>
              <a:off x="8614437" y="909703"/>
              <a:ext cx="950327" cy="818168"/>
            </a:xfrm>
            <a:prstGeom prst="rect"/>
            <a:noFill/>
            <a:ln>
              <a:noFill/>
            </a:ln>
          </p:spPr>
        </p:pic>
        <p:sp>
          <p:nvSpPr>
            <p:cNvPr id="1048604" name="Google Shape;254;p16"/>
            <p:cNvSpPr/>
            <p:nvPr/>
          </p:nvSpPr>
          <p:spPr>
            <a:xfrm flipH="1">
              <a:off x="7996850" y="1366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167" name="Google Shape;255;p16"/>
            <p:cNvPicPr preferRelativeResize="0">
              <a:picLocks/>
            </p:cNvPicPr>
            <p:nvPr/>
          </p:nvPicPr>
          <p:blipFill>
            <a:blip xmlns:r="http://schemas.openxmlformats.org/officeDocument/2006/relationships" r:embed="rId4">
              <a:alphaModFix/>
            </a:blip>
            <a:stretch>
              <a:fillRect/>
            </a:stretch>
          </p:blipFill>
          <p:spPr>
            <a:xfrm>
              <a:off x="2660074" y="4764380"/>
              <a:ext cx="681900" cy="587044"/>
            </a:xfrm>
            <a:prstGeom prst="rect"/>
            <a:noFill/>
            <a:ln>
              <a:noFill/>
            </a:ln>
          </p:spPr>
        </p:pic>
        <p:sp>
          <p:nvSpPr>
            <p:cNvPr id="1048605" name="Google Shape;256;p16"/>
            <p:cNvSpPr/>
            <p:nvPr/>
          </p:nvSpPr>
          <p:spPr>
            <a:xfrm flipH="1">
              <a:off x="223529" y="3001625"/>
              <a:ext cx="160116" cy="16030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Title only 3">
  <p:cSld name="TITLE_ONLY_2">
    <p:spTree>
      <p:nvGrpSpPr>
        <p:cNvPr id="450" name="Shape 257"/>
        <p:cNvGrpSpPr/>
        <p:nvPr/>
      </p:nvGrpSpPr>
      <p:grpSpPr>
        <a:xfrm>
          <a:off x="0" y="0"/>
          <a:ext cx="0" cy="0"/>
          <a:chOff x="0" y="0"/>
          <a:chExt cx="0" cy="0"/>
        </a:xfrm>
      </p:grpSpPr>
      <p:grpSp>
        <p:nvGrpSpPr>
          <p:cNvPr id="451" name="Google Shape;258;p17"/>
          <p:cNvGrpSpPr/>
          <p:nvPr/>
        </p:nvGrpSpPr>
        <p:grpSpPr>
          <a:xfrm>
            <a:off x="-860295" y="-11"/>
            <a:ext cx="10743808" cy="5778733"/>
            <a:chOff x="-860295" y="-11"/>
            <a:chExt cx="10743808" cy="5778733"/>
          </a:xfrm>
        </p:grpSpPr>
        <p:pic>
          <p:nvPicPr>
            <p:cNvPr id="2097460" name="Google Shape;259;p17"/>
            <p:cNvPicPr preferRelativeResize="0">
              <a:picLocks/>
            </p:cNvPicPr>
            <p:nvPr/>
          </p:nvPicPr>
          <p:blipFill>
            <a:blip xmlns:r="http://schemas.openxmlformats.org/officeDocument/2006/relationships" r:embed="rId1">
              <a:alphaModFix/>
            </a:blip>
            <a:stretch>
              <a:fillRect/>
            </a:stretch>
          </p:blipFill>
          <p:spPr>
            <a:xfrm>
              <a:off x="540939" y="-11"/>
              <a:ext cx="878778" cy="909709"/>
            </a:xfrm>
            <a:prstGeom prst="rect"/>
            <a:noFill/>
            <a:ln>
              <a:noFill/>
            </a:ln>
          </p:spPr>
        </p:pic>
        <p:grpSp>
          <p:nvGrpSpPr>
            <p:cNvPr id="452" name="Google Shape;260;p17"/>
            <p:cNvGrpSpPr/>
            <p:nvPr/>
          </p:nvGrpSpPr>
          <p:grpSpPr>
            <a:xfrm flipH="1">
              <a:off x="8614430" y="3906589"/>
              <a:ext cx="1269083" cy="395433"/>
              <a:chOff x="-336206" y="2914099"/>
              <a:chExt cx="957148" cy="298260"/>
            </a:xfrm>
          </p:grpSpPr>
          <p:sp>
            <p:nvSpPr>
              <p:cNvPr id="1049326" name="Google Shape;261;p17"/>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27" name="Google Shape;262;p17"/>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28" name="Google Shape;263;p17"/>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329" name="Google Shape;264;p17"/>
            <p:cNvSpPr/>
            <p:nvPr/>
          </p:nvSpPr>
          <p:spPr>
            <a:xfrm flipH="1">
              <a:off x="6626700" y="1031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461" name="Google Shape;265;p17"/>
            <p:cNvPicPr preferRelativeResize="0">
              <a:picLocks/>
            </p:cNvPicPr>
            <p:nvPr/>
          </p:nvPicPr>
          <p:blipFill>
            <a:blip xmlns:r="http://schemas.openxmlformats.org/officeDocument/2006/relationships" r:embed="rId2">
              <a:alphaModFix/>
            </a:blip>
            <a:stretch>
              <a:fillRect/>
            </a:stretch>
          </p:blipFill>
          <p:spPr>
            <a:xfrm>
              <a:off x="8177697" y="189425"/>
              <a:ext cx="719328" cy="828299"/>
            </a:xfrm>
            <a:prstGeom prst="rect"/>
            <a:noFill/>
            <a:ln>
              <a:noFill/>
            </a:ln>
          </p:spPr>
        </p:pic>
        <p:grpSp>
          <p:nvGrpSpPr>
            <p:cNvPr id="453" name="Google Shape;266;p17"/>
            <p:cNvGrpSpPr/>
            <p:nvPr/>
          </p:nvGrpSpPr>
          <p:grpSpPr>
            <a:xfrm flipH="1">
              <a:off x="-860295" y="795239"/>
              <a:ext cx="1269083" cy="395433"/>
              <a:chOff x="-336206" y="2914099"/>
              <a:chExt cx="957148" cy="298260"/>
            </a:xfrm>
          </p:grpSpPr>
          <p:sp>
            <p:nvSpPr>
              <p:cNvPr id="1049330" name="Google Shape;267;p17"/>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31" name="Google Shape;268;p17"/>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32" name="Google Shape;269;p17"/>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62" name="Google Shape;270;p17"/>
            <p:cNvPicPr preferRelativeResize="0">
              <a:picLocks/>
            </p:cNvPicPr>
            <p:nvPr/>
          </p:nvPicPr>
          <p:blipFill>
            <a:blip xmlns:r="http://schemas.openxmlformats.org/officeDocument/2006/relationships" r:embed="rId2">
              <a:alphaModFix/>
            </a:blip>
            <a:stretch>
              <a:fillRect/>
            </a:stretch>
          </p:blipFill>
          <p:spPr>
            <a:xfrm>
              <a:off x="333376" y="4608498"/>
              <a:ext cx="1016275" cy="1170224"/>
            </a:xfrm>
            <a:prstGeom prst="rect"/>
            <a:noFill/>
            <a:ln>
              <a:noFill/>
            </a:ln>
          </p:spPr>
        </p:pic>
        <p:pic>
          <p:nvPicPr>
            <p:cNvPr id="2097463" name="Google Shape;271;p17"/>
            <p:cNvPicPr preferRelativeResize="0">
              <a:picLocks/>
            </p:cNvPicPr>
            <p:nvPr/>
          </p:nvPicPr>
          <p:blipFill>
            <a:blip xmlns:r="http://schemas.openxmlformats.org/officeDocument/2006/relationships" r:embed="rId3">
              <a:alphaModFix/>
            </a:blip>
            <a:stretch>
              <a:fillRect/>
            </a:stretch>
          </p:blipFill>
          <p:spPr>
            <a:xfrm>
              <a:off x="-616963" y="3358478"/>
              <a:ext cx="950327" cy="818168"/>
            </a:xfrm>
            <a:prstGeom prst="rect"/>
            <a:noFill/>
            <a:ln>
              <a:noFill/>
            </a:ln>
          </p:spPr>
        </p:pic>
        <p:pic>
          <p:nvPicPr>
            <p:cNvPr id="2097464" name="Google Shape;272;p17"/>
            <p:cNvPicPr preferRelativeResize="0">
              <a:picLocks/>
            </p:cNvPicPr>
            <p:nvPr/>
          </p:nvPicPr>
          <p:blipFill>
            <a:blip xmlns:r="http://schemas.openxmlformats.org/officeDocument/2006/relationships" r:embed="rId3">
              <a:alphaModFix/>
            </a:blip>
            <a:stretch>
              <a:fillRect/>
            </a:stretch>
          </p:blipFill>
          <p:spPr>
            <a:xfrm>
              <a:off x="8773812" y="1860603"/>
              <a:ext cx="950327" cy="818168"/>
            </a:xfrm>
            <a:prstGeom prst="rect"/>
            <a:noFill/>
            <a:ln>
              <a:noFill/>
            </a:ln>
          </p:spPr>
        </p:pic>
      </p:grpSp>
      <p:sp>
        <p:nvSpPr>
          <p:cNvPr id="1049333" name="Google Shape;273;p17"/>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itle only 4">
  <p:cSld name="TITLE_ONLY_2_1">
    <p:spTree>
      <p:nvGrpSpPr>
        <p:cNvPr id="475" name="Shape 274"/>
        <p:cNvGrpSpPr/>
        <p:nvPr/>
      </p:nvGrpSpPr>
      <p:grpSpPr>
        <a:xfrm>
          <a:off x="0" y="0"/>
          <a:ext cx="0" cy="0"/>
          <a:chOff x="0" y="0"/>
          <a:chExt cx="0" cy="0"/>
        </a:xfrm>
      </p:grpSpPr>
      <p:sp>
        <p:nvSpPr>
          <p:cNvPr id="1049395" name="Google Shape;275;p18"/>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grpSp>
        <p:nvGrpSpPr>
          <p:cNvPr id="476" name="Google Shape;276;p18"/>
          <p:cNvGrpSpPr/>
          <p:nvPr/>
        </p:nvGrpSpPr>
        <p:grpSpPr>
          <a:xfrm>
            <a:off x="-400913" y="-359174"/>
            <a:ext cx="10198826" cy="6271599"/>
            <a:chOff x="-400913" y="-359174"/>
            <a:chExt cx="10198826" cy="6271599"/>
          </a:xfrm>
        </p:grpSpPr>
        <p:pic>
          <p:nvPicPr>
            <p:cNvPr id="2097500" name="Google Shape;277;p18"/>
            <p:cNvPicPr preferRelativeResize="0">
              <a:picLocks/>
            </p:cNvPicPr>
            <p:nvPr/>
          </p:nvPicPr>
          <p:blipFill rotWithShape="1">
            <a:blip xmlns:r="http://schemas.openxmlformats.org/officeDocument/2006/relationships" r:embed="rId1">
              <a:alphaModFix/>
            </a:blip>
            <a:srcRect l="4739" t="8663" r="4467" b="7139"/>
            <a:stretch>
              <a:fillRect/>
            </a:stretch>
          </p:blipFill>
          <p:spPr>
            <a:xfrm flipH="1">
              <a:off x="3038825" y="4598725"/>
              <a:ext cx="1458000" cy="1313700"/>
            </a:xfrm>
            <a:prstGeom prst="ellipse"/>
            <a:noFill/>
            <a:ln>
              <a:noFill/>
            </a:ln>
          </p:spPr>
        </p:pic>
        <p:grpSp>
          <p:nvGrpSpPr>
            <p:cNvPr id="477" name="Google Shape;278;p18"/>
            <p:cNvGrpSpPr/>
            <p:nvPr/>
          </p:nvGrpSpPr>
          <p:grpSpPr>
            <a:xfrm flipH="1">
              <a:off x="8528830" y="4476576"/>
              <a:ext cx="1269083" cy="395433"/>
              <a:chOff x="-336206" y="2914099"/>
              <a:chExt cx="957148" cy="298260"/>
            </a:xfrm>
          </p:grpSpPr>
          <p:sp>
            <p:nvSpPr>
              <p:cNvPr id="1049396" name="Google Shape;279;p18"/>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97" name="Google Shape;280;p18"/>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98" name="Google Shape;281;p18"/>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399" name="Google Shape;282;p18"/>
            <p:cNvSpPr/>
            <p:nvPr/>
          </p:nvSpPr>
          <p:spPr>
            <a:xfrm flipH="1">
              <a:off x="8557487" y="1087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501" name="Google Shape;283;p18"/>
            <p:cNvPicPr preferRelativeResize="0">
              <a:picLocks/>
            </p:cNvPicPr>
            <p:nvPr/>
          </p:nvPicPr>
          <p:blipFill rotWithShape="1">
            <a:blip xmlns:r="http://schemas.openxmlformats.org/officeDocument/2006/relationships" r:embed="rId2">
              <a:alphaModFix/>
            </a:blip>
            <a:srcRect l="30075" t="29952" r="20661" b="16387"/>
            <a:stretch>
              <a:fillRect/>
            </a:stretch>
          </p:blipFill>
          <p:spPr>
            <a:xfrm flipH="1">
              <a:off x="406100" y="1150279"/>
              <a:ext cx="309000" cy="339900"/>
            </a:xfrm>
            <a:prstGeom prst="ellipse"/>
            <a:noFill/>
            <a:ln>
              <a:noFill/>
            </a:ln>
          </p:spPr>
        </p:pic>
        <p:pic>
          <p:nvPicPr>
            <p:cNvPr id="2097502" name="Google Shape;284;p18"/>
            <p:cNvPicPr preferRelativeResize="0">
              <a:picLocks/>
            </p:cNvPicPr>
            <p:nvPr/>
          </p:nvPicPr>
          <p:blipFill>
            <a:blip xmlns:r="http://schemas.openxmlformats.org/officeDocument/2006/relationships" r:embed="rId3">
              <a:alphaModFix/>
            </a:blip>
            <a:stretch>
              <a:fillRect/>
            </a:stretch>
          </p:blipFill>
          <p:spPr>
            <a:xfrm>
              <a:off x="7874904" y="-359174"/>
              <a:ext cx="847249" cy="975599"/>
            </a:xfrm>
            <a:prstGeom prst="rect"/>
            <a:noFill/>
            <a:ln>
              <a:noFill/>
            </a:ln>
          </p:spPr>
        </p:pic>
        <p:grpSp>
          <p:nvGrpSpPr>
            <p:cNvPr id="478" name="Google Shape;285;p18"/>
            <p:cNvGrpSpPr/>
            <p:nvPr/>
          </p:nvGrpSpPr>
          <p:grpSpPr>
            <a:xfrm flipH="1">
              <a:off x="-266070" y="337276"/>
              <a:ext cx="1269083" cy="395433"/>
              <a:chOff x="-336206" y="2914099"/>
              <a:chExt cx="957148" cy="298260"/>
            </a:xfrm>
          </p:grpSpPr>
          <p:sp>
            <p:nvSpPr>
              <p:cNvPr id="1049400" name="Google Shape;286;p18"/>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01" name="Google Shape;287;p18"/>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02" name="Google Shape;288;p18"/>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503" name="Google Shape;289;p18"/>
            <p:cNvPicPr preferRelativeResize="0">
              <a:picLocks/>
            </p:cNvPicPr>
            <p:nvPr/>
          </p:nvPicPr>
          <p:blipFill rotWithShape="1">
            <a:blip xmlns:r="http://schemas.openxmlformats.org/officeDocument/2006/relationships" r:embed="rId2">
              <a:alphaModFix/>
            </a:blip>
            <a:srcRect l="30075" t="29952" r="20661" b="16387"/>
            <a:stretch>
              <a:fillRect/>
            </a:stretch>
          </p:blipFill>
          <p:spPr>
            <a:xfrm flipH="1">
              <a:off x="2177700" y="4716004"/>
              <a:ext cx="309000" cy="339900"/>
            </a:xfrm>
            <a:prstGeom prst="ellipse"/>
            <a:noFill/>
            <a:ln>
              <a:noFill/>
            </a:ln>
          </p:spPr>
        </p:pic>
        <p:pic>
          <p:nvPicPr>
            <p:cNvPr id="2097504" name="Google Shape;290;p18"/>
            <p:cNvPicPr preferRelativeResize="0">
              <a:picLocks/>
            </p:cNvPicPr>
            <p:nvPr/>
          </p:nvPicPr>
          <p:blipFill>
            <a:blip xmlns:r="http://schemas.openxmlformats.org/officeDocument/2006/relationships" r:embed="rId4">
              <a:alphaModFix/>
            </a:blip>
            <a:stretch>
              <a:fillRect/>
            </a:stretch>
          </p:blipFill>
          <p:spPr>
            <a:xfrm>
              <a:off x="-400913" y="3565128"/>
              <a:ext cx="950327" cy="818168"/>
            </a:xfrm>
            <a:prstGeom prst="rect"/>
            <a:noFill/>
            <a:ln>
              <a:noFill/>
            </a:ln>
          </p:spPr>
        </p:pic>
        <p:pic>
          <p:nvPicPr>
            <p:cNvPr id="2097505" name="Google Shape;291;p18"/>
            <p:cNvPicPr preferRelativeResize="0">
              <a:picLocks/>
            </p:cNvPicPr>
            <p:nvPr/>
          </p:nvPicPr>
          <p:blipFill>
            <a:blip xmlns:r="http://schemas.openxmlformats.org/officeDocument/2006/relationships" r:embed="rId4">
              <a:alphaModFix/>
            </a:blip>
            <a:stretch>
              <a:fillRect/>
            </a:stretch>
          </p:blipFill>
          <p:spPr>
            <a:xfrm>
              <a:off x="6777174" y="4715580"/>
              <a:ext cx="681900" cy="587044"/>
            </a:xfrm>
            <a:prstGeom prst="rect"/>
            <a:noFill/>
            <a:ln>
              <a:noFill/>
            </a:ln>
          </p:spPr>
        </p:pic>
      </p:gr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Title only 5">
  <p:cSld name="TITLE_ONLY_2_1_1">
    <p:spTree>
      <p:nvGrpSpPr>
        <p:cNvPr id="404" name="Shape 292"/>
        <p:cNvGrpSpPr/>
        <p:nvPr/>
      </p:nvGrpSpPr>
      <p:grpSpPr>
        <a:xfrm>
          <a:off x="0" y="0"/>
          <a:ext cx="0" cy="0"/>
          <a:chOff x="0" y="0"/>
          <a:chExt cx="0" cy="0"/>
        </a:xfrm>
      </p:grpSpPr>
      <p:sp>
        <p:nvSpPr>
          <p:cNvPr id="1049181" name="Google Shape;293;p19"/>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grpSp>
        <p:nvGrpSpPr>
          <p:cNvPr id="405" name="Google Shape;294;p19"/>
          <p:cNvGrpSpPr/>
          <p:nvPr/>
        </p:nvGrpSpPr>
        <p:grpSpPr>
          <a:xfrm flipH="1">
            <a:off x="8528830" y="4476576"/>
            <a:ext cx="1269083" cy="395433"/>
            <a:chOff x="-336206" y="2914099"/>
            <a:chExt cx="957148" cy="298260"/>
          </a:xfrm>
        </p:grpSpPr>
        <p:sp>
          <p:nvSpPr>
            <p:cNvPr id="1049182" name="Google Shape;295;p19"/>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83" name="Google Shape;296;p19"/>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84" name="Google Shape;297;p19"/>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185" name="Google Shape;298;p19"/>
          <p:cNvSpPr/>
          <p:nvPr/>
        </p:nvSpPr>
        <p:spPr>
          <a:xfrm flipH="1">
            <a:off x="8657387" y="13577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404" name="Google Shape;299;p19"/>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flipH="1">
            <a:off x="2411627" y="1287875"/>
            <a:ext cx="309000" cy="339900"/>
          </a:xfrm>
          <a:prstGeom prst="ellipse"/>
          <a:noFill/>
          <a:ln>
            <a:noFill/>
          </a:ln>
        </p:spPr>
      </p:pic>
      <p:grpSp>
        <p:nvGrpSpPr>
          <p:cNvPr id="406" name="Google Shape;300;p19"/>
          <p:cNvGrpSpPr/>
          <p:nvPr/>
        </p:nvGrpSpPr>
        <p:grpSpPr>
          <a:xfrm flipH="1">
            <a:off x="282880" y="1557951"/>
            <a:ext cx="1269083" cy="395433"/>
            <a:chOff x="-336206" y="2914099"/>
            <a:chExt cx="957148" cy="298260"/>
          </a:xfrm>
        </p:grpSpPr>
        <p:sp>
          <p:nvSpPr>
            <p:cNvPr id="1049186" name="Google Shape;301;p19"/>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87" name="Google Shape;302;p19"/>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88" name="Google Shape;303;p19"/>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05" name="Google Shape;304;p19"/>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flipH="1">
            <a:off x="2177700" y="4716004"/>
            <a:ext cx="309000" cy="339900"/>
          </a:xfrm>
          <a:prstGeom prst="ellipse"/>
          <a:noFill/>
          <a:ln>
            <a:noFill/>
          </a:ln>
        </p:spPr>
      </p:pic>
      <p:pic>
        <p:nvPicPr>
          <p:cNvPr id="2097406" name="Google Shape;305;p19"/>
          <p:cNvPicPr preferRelativeResize="0">
            <a:picLocks/>
          </p:cNvPicPr>
          <p:nvPr/>
        </p:nvPicPr>
        <p:blipFill>
          <a:blip xmlns:r="http://schemas.openxmlformats.org/officeDocument/2006/relationships" r:embed="rId2">
            <a:alphaModFix/>
          </a:blip>
          <a:stretch>
            <a:fillRect/>
          </a:stretch>
        </p:blipFill>
        <p:spPr>
          <a:xfrm>
            <a:off x="-563738" y="3565128"/>
            <a:ext cx="950327" cy="818168"/>
          </a:xfrm>
          <a:prstGeom prst="rect"/>
          <a:noFill/>
          <a:ln>
            <a:noFill/>
          </a:ln>
        </p:spPr>
      </p:pic>
      <p:sp>
        <p:nvSpPr>
          <p:cNvPr id="1049189" name="Google Shape;306;p19"/>
          <p:cNvSpPr/>
          <p:nvPr/>
        </p:nvSpPr>
        <p:spPr>
          <a:xfrm flipH="1">
            <a:off x="3062075" y="2031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444" name="Shape 307"/>
        <p:cNvGrpSpPr/>
        <p:nvPr/>
      </p:nvGrpSpPr>
      <p:grpSpPr>
        <a:xfrm>
          <a:off x="0" y="0"/>
          <a:ext cx="0" cy="0"/>
          <a:chOff x="0" y="0"/>
          <a:chExt cx="0" cy="0"/>
        </a:xfrm>
      </p:grpSpPr>
      <p:grpSp>
        <p:nvGrpSpPr>
          <p:cNvPr id="445" name="Google Shape;308;p20"/>
          <p:cNvGrpSpPr/>
          <p:nvPr/>
        </p:nvGrpSpPr>
        <p:grpSpPr>
          <a:xfrm>
            <a:off x="-1554598" y="-1093050"/>
            <a:ext cx="11966348" cy="7210797"/>
            <a:chOff x="-1554598" y="-1093050"/>
            <a:chExt cx="11966348" cy="7210797"/>
          </a:xfrm>
        </p:grpSpPr>
        <p:pic>
          <p:nvPicPr>
            <p:cNvPr id="2097451" name="Google Shape;309;p20"/>
            <p:cNvPicPr preferRelativeResize="0">
              <a:picLocks/>
            </p:cNvPicPr>
            <p:nvPr/>
          </p:nvPicPr>
          <p:blipFill>
            <a:blip xmlns:r="http://schemas.openxmlformats.org/officeDocument/2006/relationships" r:embed="rId1">
              <a:alphaModFix amt="90000"/>
            </a:blip>
            <a:stretch>
              <a:fillRect/>
            </a:stretch>
          </p:blipFill>
          <p:spPr>
            <a:xfrm flipH="1">
              <a:off x="6446050" y="-1093050"/>
              <a:ext cx="3965700" cy="3051900"/>
            </a:xfrm>
            <a:prstGeom prst="roundRect">
              <a:avLst>
                <a:gd name="adj" fmla="val 39633"/>
              </a:avLst>
            </a:prstGeom>
            <a:noFill/>
            <a:ln>
              <a:noFill/>
            </a:ln>
          </p:spPr>
        </p:pic>
        <p:pic>
          <p:nvPicPr>
            <p:cNvPr id="2097452" name="Google Shape;310;p20"/>
            <p:cNvPicPr preferRelativeResize="0">
              <a:picLocks/>
            </p:cNvPicPr>
            <p:nvPr/>
          </p:nvPicPr>
          <p:blipFill>
            <a:blip xmlns:r="http://schemas.openxmlformats.org/officeDocument/2006/relationships" r:embed="rId2">
              <a:alphaModFix amt="89000"/>
            </a:blip>
            <a:stretch>
              <a:fillRect/>
            </a:stretch>
          </p:blipFill>
          <p:spPr>
            <a:xfrm flipH="1">
              <a:off x="-1554598" y="2150847"/>
              <a:ext cx="4518600" cy="3966900"/>
            </a:xfrm>
            <a:prstGeom prst="roundRect">
              <a:avLst>
                <a:gd name="adj" fmla="val 41538"/>
              </a:avLst>
            </a:prstGeom>
            <a:noFill/>
            <a:ln>
              <a:noFill/>
            </a:ln>
          </p:spPr>
        </p:pic>
        <p:pic>
          <p:nvPicPr>
            <p:cNvPr id="2097453" name="Google Shape;311;p20"/>
            <p:cNvPicPr preferRelativeResize="0">
              <a:picLocks/>
            </p:cNvPicPr>
            <p:nvPr/>
          </p:nvPicPr>
          <p:blipFill rotWithShape="1">
            <a:blip xmlns:r="http://schemas.openxmlformats.org/officeDocument/2006/relationships" r:embed="rId3">
              <a:alphaModFix/>
            </a:blip>
            <a:srcRect l="4739" t="8663" r="4467" b="7139"/>
            <a:stretch>
              <a:fillRect/>
            </a:stretch>
          </p:blipFill>
          <p:spPr>
            <a:xfrm>
              <a:off x="1200127" y="-223950"/>
              <a:ext cx="1458000" cy="1313700"/>
            </a:xfrm>
            <a:prstGeom prst="ellipse"/>
            <a:noFill/>
            <a:ln>
              <a:noFill/>
            </a:ln>
          </p:spPr>
        </p:pic>
        <p:sp>
          <p:nvSpPr>
            <p:cNvPr id="1049312" name="Google Shape;312;p20"/>
            <p:cNvSpPr/>
            <p:nvPr/>
          </p:nvSpPr>
          <p:spPr>
            <a:xfrm>
              <a:off x="12339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454" name="Google Shape;313;p20"/>
            <p:cNvPicPr preferRelativeResize="0">
              <a:picLocks/>
            </p:cNvPicPr>
            <p:nvPr/>
          </p:nvPicPr>
          <p:blipFill rotWithShape="1">
            <a:blip xmlns:r="http://schemas.openxmlformats.org/officeDocument/2006/relationships" r:embed="rId4">
              <a:alphaModFix/>
            </a:blip>
            <a:srcRect l="30075" t="29952" r="20661" b="16387"/>
            <a:stretch>
              <a:fillRect/>
            </a:stretch>
          </p:blipFill>
          <p:spPr>
            <a:xfrm>
              <a:off x="7815926" y="1313154"/>
              <a:ext cx="309000" cy="339900"/>
            </a:xfrm>
            <a:prstGeom prst="ellipse"/>
            <a:noFill/>
            <a:ln>
              <a:noFill/>
            </a:ln>
          </p:spPr>
        </p:pic>
        <p:grpSp>
          <p:nvGrpSpPr>
            <p:cNvPr id="446" name="Google Shape;314;p20"/>
            <p:cNvGrpSpPr/>
            <p:nvPr/>
          </p:nvGrpSpPr>
          <p:grpSpPr>
            <a:xfrm>
              <a:off x="8273238" y="3627664"/>
              <a:ext cx="1269083" cy="395433"/>
              <a:chOff x="-336206" y="2914099"/>
              <a:chExt cx="957148" cy="298260"/>
            </a:xfrm>
          </p:grpSpPr>
          <p:sp>
            <p:nvSpPr>
              <p:cNvPr id="1049313" name="Google Shape;315;p20"/>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4" name="Google Shape;316;p20"/>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5" name="Google Shape;317;p20"/>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sp>
        <p:nvSpPr>
          <p:cNvPr id="1049316" name="Google Shape;318;p20"/>
          <p:cNvSpPr txBox="1"/>
          <p:nvPr>
            <p:ph type="title"/>
          </p:nvPr>
        </p:nvSpPr>
        <p:spPr>
          <a:xfrm>
            <a:off x="2620032" y="2927225"/>
            <a:ext cx="3903900" cy="606000"/>
          </a:xfrm>
          <a:prstGeom prst="rect"/>
        </p:spPr>
        <p:txBody>
          <a:bodyPr anchor="ctr" anchorCtr="0" bIns="91425" lIns="91425" rIns="91425" spcFirstLastPara="1" tIns="91425" wrap="square">
            <a:noAutofit/>
          </a:bodyPr>
          <a:lstStyle>
            <a:lvl1pPr lvl="0" rtl="0">
              <a:spcBef>
                <a:spcPts val="0"/>
              </a:spcBef>
              <a:spcAft>
                <a:spcPts val="0"/>
              </a:spcAft>
              <a:buSzPts val="3600"/>
              <a:buNone/>
              <a:defRPr sz="4500">
                <a:solidFill>
                  <a:schemeClr val="accent3"/>
                </a:solidFill>
              </a:defRPr>
            </a:lvl1pPr>
            <a:lvl2pPr algn="ctr" lvl="1" rtl="0">
              <a:spcBef>
                <a:spcPts val="0"/>
              </a:spcBef>
              <a:spcAft>
                <a:spcPts val="0"/>
              </a:spcAft>
              <a:buSzPts val="3600"/>
              <a:buNone/>
              <a:defRPr sz="3600"/>
            </a:lvl2pPr>
            <a:lvl3pPr algn="ctr" lvl="2" rtl="0">
              <a:spcBef>
                <a:spcPts val="0"/>
              </a:spcBef>
              <a:spcAft>
                <a:spcPts val="0"/>
              </a:spcAft>
              <a:buSzPts val="3600"/>
              <a:buNone/>
              <a:defRPr sz="3600"/>
            </a:lvl3pPr>
            <a:lvl4pPr algn="ctr" lvl="3" rtl="0">
              <a:spcBef>
                <a:spcPts val="0"/>
              </a:spcBef>
              <a:spcAft>
                <a:spcPts val="0"/>
              </a:spcAft>
              <a:buSzPts val="3600"/>
              <a:buNone/>
              <a:defRPr sz="3600"/>
            </a:lvl4pPr>
            <a:lvl5pPr algn="ctr" lvl="4" rtl="0">
              <a:spcBef>
                <a:spcPts val="0"/>
              </a:spcBef>
              <a:spcAft>
                <a:spcPts val="0"/>
              </a:spcAft>
              <a:buSzPts val="3600"/>
              <a:buNone/>
              <a:defRPr sz="3600"/>
            </a:lvl5pPr>
            <a:lvl6pPr algn="ctr" lvl="5" rtl="0">
              <a:spcBef>
                <a:spcPts val="0"/>
              </a:spcBef>
              <a:spcAft>
                <a:spcPts val="0"/>
              </a:spcAft>
              <a:buSzPts val="3600"/>
              <a:buNone/>
              <a:defRPr sz="3600"/>
            </a:lvl6pPr>
            <a:lvl7pPr algn="ctr" lvl="6" rtl="0">
              <a:spcBef>
                <a:spcPts val="0"/>
              </a:spcBef>
              <a:spcAft>
                <a:spcPts val="0"/>
              </a:spcAft>
              <a:buSzPts val="3600"/>
              <a:buNone/>
              <a:defRPr sz="3600"/>
            </a:lvl7pPr>
            <a:lvl8pPr algn="ctr" lvl="7" rtl="0">
              <a:spcBef>
                <a:spcPts val="0"/>
              </a:spcBef>
              <a:spcAft>
                <a:spcPts val="0"/>
              </a:spcAft>
              <a:buSzPts val="3600"/>
              <a:buNone/>
              <a:defRPr sz="3600"/>
            </a:lvl8pPr>
            <a:lvl9pPr algn="ctr" lvl="8" rtl="0">
              <a:spcBef>
                <a:spcPts val="0"/>
              </a:spcBef>
              <a:spcAft>
                <a:spcPts val="0"/>
              </a:spcAft>
              <a:buSzPts val="3600"/>
              <a:buNone/>
              <a:defRPr sz="3600"/>
            </a:lvl9pPr>
          </a:lstStyle>
          <a:p>
            <a:r>
              <a:t/>
            </a:r>
          </a:p>
        </p:txBody>
      </p:sp>
      <p:sp>
        <p:nvSpPr>
          <p:cNvPr id="1049317" name="Google Shape;319;p20"/>
          <p:cNvSpPr txBox="1"/>
          <p:nvPr>
            <p:ph type="title" idx="2" hasCustomPrompt="1"/>
          </p:nvPr>
        </p:nvSpPr>
        <p:spPr>
          <a:xfrm>
            <a:off x="3863382" y="1548184"/>
            <a:ext cx="1417200" cy="908700"/>
          </a:xfrm>
          <a:prstGeom prst="rect"/>
        </p:spPr>
        <p:txBody>
          <a:bodyPr anchor="ctr" anchorCtr="0" bIns="91425" lIns="91425" rIns="91425" spcFirstLastPara="1" tIns="91425" wrap="square">
            <a:noAutofit/>
          </a:bodyPr>
          <a:lstStyle>
            <a:lvl1pPr algn="ctr" lvl="0" rtl="0">
              <a:spcBef>
                <a:spcPts val="0"/>
              </a:spcBef>
              <a:spcAft>
                <a:spcPts val="0"/>
              </a:spcAft>
              <a:buSzPts val="6000"/>
              <a:buNone/>
              <a:defRPr sz="6000">
                <a:solidFill>
                  <a:schemeClr val="dk1"/>
                </a:solidFill>
              </a:defRPr>
            </a:lvl1pPr>
            <a:lvl2pPr algn="ctr" lvl="1" rtl="0">
              <a:spcBef>
                <a:spcPts val="0"/>
              </a:spcBef>
              <a:spcAft>
                <a:spcPts val="0"/>
              </a:spcAft>
              <a:buSzPts val="6000"/>
              <a:buNone/>
              <a:defRPr sz="6000"/>
            </a:lvl2pPr>
            <a:lvl3pPr algn="ctr" lvl="2" rtl="0">
              <a:spcBef>
                <a:spcPts val="0"/>
              </a:spcBef>
              <a:spcAft>
                <a:spcPts val="0"/>
              </a:spcAft>
              <a:buSzPts val="6000"/>
              <a:buNone/>
              <a:defRPr sz="6000"/>
            </a:lvl3pPr>
            <a:lvl4pPr algn="ctr" lvl="3" rtl="0">
              <a:spcBef>
                <a:spcPts val="0"/>
              </a:spcBef>
              <a:spcAft>
                <a:spcPts val="0"/>
              </a:spcAft>
              <a:buSzPts val="6000"/>
              <a:buNone/>
              <a:defRPr sz="6000"/>
            </a:lvl4pPr>
            <a:lvl5pPr algn="ctr" lvl="4" rtl="0">
              <a:spcBef>
                <a:spcPts val="0"/>
              </a:spcBef>
              <a:spcAft>
                <a:spcPts val="0"/>
              </a:spcAft>
              <a:buSzPts val="6000"/>
              <a:buNone/>
              <a:defRPr sz="6000"/>
            </a:lvl5pPr>
            <a:lvl6pPr algn="ctr" lvl="5" rtl="0">
              <a:spcBef>
                <a:spcPts val="0"/>
              </a:spcBef>
              <a:spcAft>
                <a:spcPts val="0"/>
              </a:spcAft>
              <a:buSzPts val="6000"/>
              <a:buNone/>
              <a:defRPr sz="6000"/>
            </a:lvl6pPr>
            <a:lvl7pPr algn="ctr" lvl="6" rtl="0">
              <a:spcBef>
                <a:spcPts val="0"/>
              </a:spcBef>
              <a:spcAft>
                <a:spcPts val="0"/>
              </a:spcAft>
              <a:buSzPts val="6000"/>
              <a:buNone/>
              <a:defRPr sz="6000"/>
            </a:lvl7pPr>
            <a:lvl8pPr algn="ctr" lvl="7" rtl="0">
              <a:spcBef>
                <a:spcPts val="0"/>
              </a:spcBef>
              <a:spcAft>
                <a:spcPts val="0"/>
              </a:spcAft>
              <a:buSzPts val="6000"/>
              <a:buNone/>
              <a:defRPr sz="6000"/>
            </a:lvl8pPr>
            <a:lvl9pPr algn="ctr" lvl="8" rtl="0">
              <a:spcBef>
                <a:spcPts val="0"/>
              </a:spcBef>
              <a:spcAft>
                <a:spcPts val="0"/>
              </a:spcAft>
              <a:buSzPts val="6000"/>
              <a:buNone/>
              <a:defRPr sz="6000"/>
            </a:lvl9pPr>
          </a:lstStyle>
          <a:p>
            <a:r>
              <a:t>xx%</a:t>
            </a:r>
          </a:p>
        </p:txBody>
      </p:sp>
      <p:sp>
        <p:nvSpPr>
          <p:cNvPr id="1049318" name="Google Shape;320;p20"/>
          <p:cNvSpPr txBox="1"/>
          <p:nvPr>
            <p:ph type="subTitle" idx="1"/>
          </p:nvPr>
        </p:nvSpPr>
        <p:spPr>
          <a:xfrm>
            <a:off x="2312700" y="3457125"/>
            <a:ext cx="4518600" cy="4962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defRPr sz="16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428" name="Shape 321"/>
        <p:cNvGrpSpPr/>
        <p:nvPr/>
      </p:nvGrpSpPr>
      <p:grpSpPr>
        <a:xfrm>
          <a:off x="0" y="0"/>
          <a:ext cx="0" cy="0"/>
          <a:chOff x="0" y="0"/>
          <a:chExt cx="0" cy="0"/>
        </a:xfrm>
      </p:grpSpPr>
      <p:pic>
        <p:nvPicPr>
          <p:cNvPr id="2097432" name="Google Shape;322;p21"/>
          <p:cNvPicPr preferRelativeResize="0">
            <a:picLocks/>
          </p:cNvPicPr>
          <p:nvPr/>
        </p:nvPicPr>
        <p:blipFill>
          <a:blip xmlns:r="http://schemas.openxmlformats.org/officeDocument/2006/relationships" r:embed="rId1">
            <a:alphaModFix/>
          </a:blip>
          <a:stretch>
            <a:fillRect/>
          </a:stretch>
        </p:blipFill>
        <p:spPr>
          <a:xfrm>
            <a:off x="389212" y="159756"/>
            <a:ext cx="651776" cy="750500"/>
          </a:xfrm>
          <a:prstGeom prst="rect"/>
          <a:noFill/>
          <a:ln>
            <a:noFill/>
          </a:ln>
        </p:spPr>
      </p:pic>
      <p:sp>
        <p:nvSpPr>
          <p:cNvPr id="1049259" name="Google Shape;323;p21"/>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29" name="Google Shape;324;p21"/>
          <p:cNvGrpSpPr/>
          <p:nvPr/>
        </p:nvGrpSpPr>
        <p:grpSpPr>
          <a:xfrm>
            <a:off x="-242043" y="4356324"/>
            <a:ext cx="957148" cy="298260"/>
            <a:chOff x="-336206" y="2914099"/>
            <a:chExt cx="957148" cy="298260"/>
          </a:xfrm>
        </p:grpSpPr>
        <p:sp>
          <p:nvSpPr>
            <p:cNvPr id="1049260" name="Google Shape;325;p21"/>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61" name="Google Shape;326;p21"/>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62" name="Google Shape;327;p21"/>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33" name="Google Shape;328;p21"/>
          <p:cNvPicPr preferRelativeResize="0">
            <a:picLocks/>
          </p:cNvPicPr>
          <p:nvPr/>
        </p:nvPicPr>
        <p:blipFill>
          <a:blip xmlns:r="http://schemas.openxmlformats.org/officeDocument/2006/relationships" r:embed="rId2">
            <a:alphaModFix/>
          </a:blip>
          <a:stretch>
            <a:fillRect/>
          </a:stretch>
        </p:blipFill>
        <p:spPr>
          <a:xfrm>
            <a:off x="6809574" y="-216321"/>
            <a:ext cx="651800" cy="561162"/>
          </a:xfrm>
          <a:prstGeom prst="rect"/>
          <a:noFill/>
          <a:ln>
            <a:noFill/>
          </a:ln>
        </p:spPr>
      </p:pic>
      <p:sp>
        <p:nvSpPr>
          <p:cNvPr id="1049263" name="Google Shape;329;p21"/>
          <p:cNvSpPr txBox="1"/>
          <p:nvPr>
            <p:ph type="subTitle" idx="1"/>
          </p:nvPr>
        </p:nvSpPr>
        <p:spPr>
          <a:xfrm>
            <a:off x="720000" y="2940450"/>
            <a:ext cx="3035700" cy="1151100"/>
          </a:xfrm>
          <a:prstGeom prst="rect"/>
        </p:spPr>
        <p:txBody>
          <a:bodyPr anchor="t" anchorCtr="0" bIns="91425" lIns="91425" rIns="91425" spcFirstLastPara="1" tIns="91425" wrap="square">
            <a:noAutofit/>
          </a:bodyPr>
          <a:lstStyle>
            <a:lvl1pPr lvl="0" rtl="0">
              <a:lnSpc>
                <a:spcPct val="100000"/>
              </a:lnSpc>
              <a:spcBef>
                <a:spcPts val="0"/>
              </a:spcBef>
              <a:spcAft>
                <a:spcPts val="0"/>
              </a:spcAft>
              <a:buSzPts val="1600"/>
              <a:buNone/>
              <a:defRPr sz="16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64" name="Google Shape;330;p21"/>
          <p:cNvSpPr txBox="1"/>
          <p:nvPr>
            <p:ph type="title"/>
          </p:nvPr>
        </p:nvSpPr>
        <p:spPr>
          <a:xfrm>
            <a:off x="720000" y="1051950"/>
            <a:ext cx="3035700" cy="1888500"/>
          </a:xfrm>
          <a:prstGeom prst="rect"/>
        </p:spPr>
        <p:txBody>
          <a:bodyPr anchor="b" anchorCtr="0" bIns="91425" lIns="91425" rIns="91425" spcFirstLastPara="1" tIns="91425" wrap="square">
            <a:noAutofit/>
          </a:bodyPr>
          <a:lstStyle>
            <a:lvl1pPr algn="l" lvl="0" rtl="0">
              <a:lnSpc>
                <a:spcPct val="81000"/>
              </a:lnSpc>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407" name="Shape 331"/>
        <p:cNvGrpSpPr/>
        <p:nvPr/>
      </p:nvGrpSpPr>
      <p:grpSpPr>
        <a:xfrm>
          <a:off x="0" y="0"/>
          <a:ext cx="0" cy="0"/>
          <a:chOff x="0" y="0"/>
          <a:chExt cx="0" cy="0"/>
        </a:xfrm>
      </p:grpSpPr>
      <p:grpSp>
        <p:nvGrpSpPr>
          <p:cNvPr id="408" name="Google Shape;332;p22"/>
          <p:cNvGrpSpPr/>
          <p:nvPr/>
        </p:nvGrpSpPr>
        <p:grpSpPr>
          <a:xfrm>
            <a:off x="-3778968" y="-463938"/>
            <a:ext cx="13386992" cy="10116498"/>
            <a:chOff x="-3778968" y="-463938"/>
            <a:chExt cx="13386992" cy="10116498"/>
          </a:xfrm>
        </p:grpSpPr>
        <p:sp>
          <p:nvSpPr>
            <p:cNvPr id="1049190" name="Google Shape;333;p22"/>
            <p:cNvSpPr/>
            <p:nvPr/>
          </p:nvSpPr>
          <p:spPr>
            <a:xfrm rot="-2418229" flipH="1">
              <a:off x="-2189635" y="1261401"/>
              <a:ext cx="6277462" cy="7217597"/>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sp>
        <p:sp>
          <p:nvSpPr>
            <p:cNvPr id="1049191" name="Google Shape;334;p22"/>
            <p:cNvSpPr/>
            <p:nvPr/>
          </p:nvSpPr>
          <p:spPr>
            <a:xfrm flipH="1">
              <a:off x="8443855" y="5968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09" name="Google Shape;335;p22"/>
            <p:cNvGrpSpPr/>
            <p:nvPr/>
          </p:nvGrpSpPr>
          <p:grpSpPr>
            <a:xfrm flipH="1">
              <a:off x="7919668" y="3806436"/>
              <a:ext cx="957148" cy="298260"/>
              <a:chOff x="-336206" y="2914099"/>
              <a:chExt cx="957148" cy="298260"/>
            </a:xfrm>
          </p:grpSpPr>
          <p:sp>
            <p:nvSpPr>
              <p:cNvPr id="1049192" name="Google Shape;336;p22"/>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93" name="Google Shape;337;p22"/>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94" name="Google Shape;338;p22"/>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10" name="Google Shape;339;p22"/>
            <p:cNvGrpSpPr/>
            <p:nvPr/>
          </p:nvGrpSpPr>
          <p:grpSpPr>
            <a:xfrm flipH="1">
              <a:off x="-257024" y="580965"/>
              <a:ext cx="957181" cy="296392"/>
              <a:chOff x="7707428" y="2428915"/>
              <a:chExt cx="957181" cy="296392"/>
            </a:xfrm>
          </p:grpSpPr>
          <p:sp>
            <p:nvSpPr>
              <p:cNvPr id="1049195" name="Google Shape;340;p2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96" name="Google Shape;341;p2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197" name="Google Shape;342;p22"/>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07" name="Google Shape;343;p22"/>
            <p:cNvPicPr preferRelativeResize="0">
              <a:picLocks/>
            </p:cNvPicPr>
            <p:nvPr/>
          </p:nvPicPr>
          <p:blipFill>
            <a:blip xmlns:r="http://schemas.openxmlformats.org/officeDocument/2006/relationships" r:embed="rId1">
              <a:alphaModFix/>
            </a:blip>
            <a:stretch>
              <a:fillRect/>
            </a:stretch>
          </p:blipFill>
          <p:spPr>
            <a:xfrm flipH="1">
              <a:off x="1337802" y="-463938"/>
              <a:ext cx="1160309" cy="998950"/>
            </a:xfrm>
            <a:prstGeom prst="rect"/>
            <a:noFill/>
            <a:ln>
              <a:noFill/>
            </a:ln>
          </p:spPr>
        </p:pic>
        <p:pic>
          <p:nvPicPr>
            <p:cNvPr id="2097408" name="Google Shape;344;p22"/>
            <p:cNvPicPr preferRelativeResize="0">
              <a:picLocks/>
            </p:cNvPicPr>
            <p:nvPr/>
          </p:nvPicPr>
          <p:blipFill rotWithShape="1">
            <a:blip xmlns:r="http://schemas.openxmlformats.org/officeDocument/2006/relationships" r:embed="rId2">
              <a:alphaModFix/>
            </a:blip>
            <a:srcRect l="30075" t="29952" r="20661" b="16387"/>
            <a:stretch>
              <a:fillRect/>
            </a:stretch>
          </p:blipFill>
          <p:spPr>
            <a:xfrm flipH="1">
              <a:off x="6668173" y="4669038"/>
              <a:ext cx="365700" cy="402300"/>
            </a:xfrm>
            <a:prstGeom prst="ellipse"/>
            <a:noFill/>
            <a:ln>
              <a:noFill/>
            </a:ln>
          </p:spPr>
        </p:pic>
        <p:pic>
          <p:nvPicPr>
            <p:cNvPr id="2097409" name="Google Shape;345;p22"/>
            <p:cNvPicPr preferRelativeResize="0">
              <a:picLocks/>
            </p:cNvPicPr>
            <p:nvPr/>
          </p:nvPicPr>
          <p:blipFill>
            <a:blip xmlns:r="http://schemas.openxmlformats.org/officeDocument/2006/relationships" r:embed="rId3">
              <a:alphaModFix/>
            </a:blip>
            <a:stretch>
              <a:fillRect/>
            </a:stretch>
          </p:blipFill>
          <p:spPr>
            <a:xfrm flipH="1">
              <a:off x="8650873" y="1788485"/>
              <a:ext cx="957151" cy="990836"/>
            </a:xfrm>
            <a:prstGeom prst="rect"/>
            <a:noFill/>
            <a:ln>
              <a:noFill/>
            </a:ln>
          </p:spPr>
        </p:pic>
        <p:sp>
          <p:nvSpPr>
            <p:cNvPr id="1049198" name="Google Shape;346;p22"/>
            <p:cNvSpPr/>
            <p:nvPr/>
          </p:nvSpPr>
          <p:spPr>
            <a:xfrm flipH="1">
              <a:off x="5558709" y="4283398"/>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199" name="Google Shape;347;p22"/>
          <p:cNvSpPr txBox="1"/>
          <p:nvPr>
            <p:ph type="subTitle" idx="1"/>
          </p:nvPr>
        </p:nvSpPr>
        <p:spPr>
          <a:xfrm>
            <a:off x="5151025" y="2459925"/>
            <a:ext cx="2896500" cy="1172700"/>
          </a:xfrm>
          <a:prstGeom prst="rect"/>
        </p:spPr>
        <p:txBody>
          <a:bodyPr anchor="t" anchorCtr="0" bIns="91425" lIns="91425" rIns="91425" spcFirstLastPara="1" tIns="91425" wrap="square">
            <a:noAutofit/>
          </a:bodyPr>
          <a:lstStyle>
            <a:lvl1pPr algn="r" lvl="0" rtl="0">
              <a:lnSpc>
                <a:spcPct val="100000"/>
              </a:lnSpc>
              <a:spcBef>
                <a:spcPts val="0"/>
              </a:spcBef>
              <a:spcAft>
                <a:spcPts val="0"/>
              </a:spcAft>
              <a:buSzPts val="1600"/>
              <a:buNone/>
            </a:lvl1pPr>
            <a:lvl2pPr algn="r" lvl="1" rtl="0">
              <a:lnSpc>
                <a:spcPct val="100000"/>
              </a:lnSpc>
              <a:spcBef>
                <a:spcPts val="0"/>
              </a:spcBef>
              <a:spcAft>
                <a:spcPts val="0"/>
              </a:spcAft>
              <a:buSzPts val="1600"/>
              <a:buNone/>
            </a:lvl2pPr>
            <a:lvl3pPr algn="r" lvl="2" rtl="0">
              <a:lnSpc>
                <a:spcPct val="100000"/>
              </a:lnSpc>
              <a:spcBef>
                <a:spcPts val="0"/>
              </a:spcBef>
              <a:spcAft>
                <a:spcPts val="0"/>
              </a:spcAft>
              <a:buSzPts val="1600"/>
              <a:buNone/>
            </a:lvl3pPr>
            <a:lvl4pPr algn="r" lvl="3" rtl="0">
              <a:lnSpc>
                <a:spcPct val="100000"/>
              </a:lnSpc>
              <a:spcBef>
                <a:spcPts val="0"/>
              </a:spcBef>
              <a:spcAft>
                <a:spcPts val="0"/>
              </a:spcAft>
              <a:buSzPts val="1600"/>
              <a:buNone/>
            </a:lvl4pPr>
            <a:lvl5pPr algn="r" lvl="4" rtl="0">
              <a:lnSpc>
                <a:spcPct val="100000"/>
              </a:lnSpc>
              <a:spcBef>
                <a:spcPts val="0"/>
              </a:spcBef>
              <a:spcAft>
                <a:spcPts val="0"/>
              </a:spcAft>
              <a:buSzPts val="1600"/>
              <a:buNone/>
            </a:lvl5pPr>
            <a:lvl6pPr algn="r" lvl="5" rtl="0">
              <a:lnSpc>
                <a:spcPct val="100000"/>
              </a:lnSpc>
              <a:spcBef>
                <a:spcPts val="0"/>
              </a:spcBef>
              <a:spcAft>
                <a:spcPts val="0"/>
              </a:spcAft>
              <a:buSzPts val="1600"/>
              <a:buNone/>
            </a:lvl6pPr>
            <a:lvl7pPr algn="r" lvl="6" rtl="0">
              <a:lnSpc>
                <a:spcPct val="100000"/>
              </a:lnSpc>
              <a:spcBef>
                <a:spcPts val="0"/>
              </a:spcBef>
              <a:spcAft>
                <a:spcPts val="0"/>
              </a:spcAft>
              <a:buSzPts val="1600"/>
              <a:buNone/>
            </a:lvl7pPr>
            <a:lvl8pPr algn="r" lvl="7" rtl="0">
              <a:lnSpc>
                <a:spcPct val="100000"/>
              </a:lnSpc>
              <a:spcBef>
                <a:spcPts val="0"/>
              </a:spcBef>
              <a:spcAft>
                <a:spcPts val="0"/>
              </a:spcAft>
              <a:buSzPts val="1600"/>
              <a:buNone/>
            </a:lvl8pPr>
            <a:lvl9pPr algn="r" lvl="8" rtl="0">
              <a:lnSpc>
                <a:spcPct val="100000"/>
              </a:lnSpc>
              <a:spcBef>
                <a:spcPts val="0"/>
              </a:spcBef>
              <a:spcAft>
                <a:spcPts val="0"/>
              </a:spcAft>
              <a:buSzPts val="1600"/>
              <a:buNone/>
            </a:lvl9pPr>
          </a:lstStyle>
          <a:p>
            <a:r>
              <a:t/>
            </a:r>
          </a:p>
        </p:txBody>
      </p:sp>
      <p:sp>
        <p:nvSpPr>
          <p:cNvPr id="1049200" name="Google Shape;348;p22"/>
          <p:cNvSpPr txBox="1"/>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ts val="0"/>
              </a:spcBef>
              <a:spcAft>
                <a:spcPts val="0"/>
              </a:spcAft>
              <a:buSzPts val="3500"/>
              <a:buNone/>
            </a:lvl1pPr>
            <a:lvl2pPr algn="r" lvl="1" rtl="0">
              <a:spcBef>
                <a:spcPts val="0"/>
              </a:spcBef>
              <a:spcAft>
                <a:spcPts val="0"/>
              </a:spcAft>
              <a:buSzPts val="3500"/>
              <a:buNone/>
            </a:lvl2pPr>
            <a:lvl3pPr algn="r" lvl="2" rtl="0">
              <a:spcBef>
                <a:spcPts val="0"/>
              </a:spcBef>
              <a:spcAft>
                <a:spcPts val="0"/>
              </a:spcAft>
              <a:buSzPts val="3500"/>
              <a:buNone/>
            </a:lvl3pPr>
            <a:lvl4pPr algn="r" lvl="3" rtl="0">
              <a:spcBef>
                <a:spcPts val="0"/>
              </a:spcBef>
              <a:spcAft>
                <a:spcPts val="0"/>
              </a:spcAft>
              <a:buSzPts val="3500"/>
              <a:buNone/>
            </a:lvl4pPr>
            <a:lvl5pPr algn="r" lvl="4" rtl="0">
              <a:spcBef>
                <a:spcPts val="0"/>
              </a:spcBef>
              <a:spcAft>
                <a:spcPts val="0"/>
              </a:spcAft>
              <a:buSzPts val="3500"/>
              <a:buNone/>
            </a:lvl5pPr>
            <a:lvl6pPr algn="r" lvl="5" rtl="0">
              <a:spcBef>
                <a:spcPts val="0"/>
              </a:spcBef>
              <a:spcAft>
                <a:spcPts val="0"/>
              </a:spcAft>
              <a:buSzPts val="3500"/>
              <a:buNone/>
            </a:lvl6pPr>
            <a:lvl7pPr algn="r" lvl="6" rtl="0">
              <a:spcBef>
                <a:spcPts val="0"/>
              </a:spcBef>
              <a:spcAft>
                <a:spcPts val="0"/>
              </a:spcAft>
              <a:buSzPts val="3500"/>
              <a:buNone/>
            </a:lvl7pPr>
            <a:lvl8pPr algn="r" lvl="7" rtl="0">
              <a:spcBef>
                <a:spcPts val="0"/>
              </a:spcBef>
              <a:spcAft>
                <a:spcPts val="0"/>
              </a:spcAft>
              <a:buSzPts val="3500"/>
              <a:buNone/>
            </a:lvl8pPr>
            <a:lvl9pPr algn="r" lvl="8" rtl="0">
              <a:spcBef>
                <a:spcPts val="0"/>
              </a:spcBef>
              <a:spcAft>
                <a:spcPts val="0"/>
              </a:spcAft>
              <a:buSzPts val="3500"/>
              <a:buNone/>
            </a:lvl9pPr>
          </a:lstStyle>
          <a:p>
            <a:r>
              <a:t/>
            </a: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text 2">
  <p:cSld name="CUSTOM_1_1">
    <p:spTree>
      <p:nvGrpSpPr>
        <p:cNvPr id="479" name="Shape 349"/>
        <p:cNvGrpSpPr/>
        <p:nvPr/>
      </p:nvGrpSpPr>
      <p:grpSpPr>
        <a:xfrm>
          <a:off x="0" y="0"/>
          <a:ext cx="0" cy="0"/>
          <a:chOff x="0" y="0"/>
          <a:chExt cx="0" cy="0"/>
        </a:xfrm>
      </p:grpSpPr>
      <p:grpSp>
        <p:nvGrpSpPr>
          <p:cNvPr id="480" name="Google Shape;350;p23"/>
          <p:cNvGrpSpPr/>
          <p:nvPr/>
        </p:nvGrpSpPr>
        <p:grpSpPr>
          <a:xfrm>
            <a:off x="-2133875" y="262097"/>
            <a:ext cx="11656875" cy="6570377"/>
            <a:chOff x="-2133875" y="262097"/>
            <a:chExt cx="11656875" cy="6570377"/>
          </a:xfrm>
        </p:grpSpPr>
        <p:pic>
          <p:nvPicPr>
            <p:cNvPr id="2097506" name="Google Shape;351;p23"/>
            <p:cNvPicPr preferRelativeResize="0">
              <a:picLocks/>
            </p:cNvPicPr>
            <p:nvPr/>
          </p:nvPicPr>
          <p:blipFill>
            <a:blip xmlns:r="http://schemas.openxmlformats.org/officeDocument/2006/relationships" r:embed="rId1">
              <a:alphaModFix/>
            </a:blip>
            <a:stretch>
              <a:fillRect/>
            </a:stretch>
          </p:blipFill>
          <p:spPr>
            <a:xfrm rot="10800000">
              <a:off x="1725175" y="262097"/>
              <a:ext cx="692374" cy="797252"/>
            </a:xfrm>
            <a:prstGeom prst="rect"/>
            <a:noFill/>
            <a:ln>
              <a:noFill/>
            </a:ln>
          </p:spPr>
        </p:pic>
        <p:pic>
          <p:nvPicPr>
            <p:cNvPr id="2097507" name="Google Shape;352;p23"/>
            <p:cNvPicPr preferRelativeResize="0">
              <a:picLocks/>
            </p:cNvPicPr>
            <p:nvPr/>
          </p:nvPicPr>
          <p:blipFill>
            <a:blip xmlns:r="http://schemas.openxmlformats.org/officeDocument/2006/relationships" r:embed="rId2">
              <a:alphaModFix amt="90000"/>
            </a:blip>
            <a:stretch>
              <a:fillRect/>
            </a:stretch>
          </p:blipFill>
          <p:spPr>
            <a:xfrm flipH="1">
              <a:off x="-2133875" y="3780574"/>
              <a:ext cx="3965700" cy="3051900"/>
            </a:xfrm>
            <a:prstGeom prst="roundRect">
              <a:avLst>
                <a:gd name="adj" fmla="val 39633"/>
              </a:avLst>
            </a:prstGeom>
            <a:noFill/>
            <a:ln>
              <a:noFill/>
            </a:ln>
          </p:spPr>
        </p:pic>
        <p:pic>
          <p:nvPicPr>
            <p:cNvPr id="2097508" name="Google Shape;353;p23"/>
            <p:cNvPicPr preferRelativeResize="0">
              <a:picLocks/>
            </p:cNvPicPr>
            <p:nvPr/>
          </p:nvPicPr>
          <p:blipFill rotWithShape="1">
            <a:blip xmlns:r="http://schemas.openxmlformats.org/officeDocument/2006/relationships" r:embed="rId3">
              <a:alphaModFix/>
            </a:blip>
            <a:srcRect l="4739" t="8663" r="4467" b="7139"/>
            <a:stretch>
              <a:fillRect/>
            </a:stretch>
          </p:blipFill>
          <p:spPr>
            <a:xfrm rot="10800000" flipH="1">
              <a:off x="6634700" y="3932450"/>
              <a:ext cx="1149300" cy="1035600"/>
            </a:xfrm>
            <a:prstGeom prst="ellipse"/>
            <a:noFill/>
            <a:ln>
              <a:noFill/>
            </a:ln>
          </p:spPr>
        </p:pic>
        <p:grpSp>
          <p:nvGrpSpPr>
            <p:cNvPr id="481" name="Google Shape;354;p23"/>
            <p:cNvGrpSpPr/>
            <p:nvPr/>
          </p:nvGrpSpPr>
          <p:grpSpPr>
            <a:xfrm rot="10800000">
              <a:off x="7856295" y="1168078"/>
              <a:ext cx="957148" cy="298260"/>
              <a:chOff x="-336206" y="2914099"/>
              <a:chExt cx="957148" cy="298260"/>
            </a:xfrm>
          </p:grpSpPr>
          <p:sp>
            <p:nvSpPr>
              <p:cNvPr id="1049403" name="Google Shape;355;p23"/>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04" name="Google Shape;356;p23"/>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05" name="Google Shape;357;p23"/>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82" name="Google Shape;358;p23"/>
            <p:cNvGrpSpPr/>
            <p:nvPr/>
          </p:nvGrpSpPr>
          <p:grpSpPr>
            <a:xfrm rot="10800000">
              <a:off x="437240" y="2825605"/>
              <a:ext cx="957181" cy="296392"/>
              <a:chOff x="7707428" y="2428915"/>
              <a:chExt cx="957181" cy="296392"/>
            </a:xfrm>
          </p:grpSpPr>
          <p:sp>
            <p:nvSpPr>
              <p:cNvPr id="1049406" name="Google Shape;359;p23"/>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07" name="Google Shape;360;p23"/>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08" name="Google Shape;361;p23"/>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509" name="Google Shape;362;p23"/>
            <p:cNvPicPr preferRelativeResize="0">
              <a:picLocks/>
            </p:cNvPicPr>
            <p:nvPr/>
          </p:nvPicPr>
          <p:blipFill>
            <a:blip xmlns:r="http://schemas.openxmlformats.org/officeDocument/2006/relationships" r:embed="rId4">
              <a:alphaModFix/>
            </a:blip>
            <a:stretch>
              <a:fillRect/>
            </a:stretch>
          </p:blipFill>
          <p:spPr>
            <a:xfrm rot="10800000">
              <a:off x="8520749" y="1945396"/>
              <a:ext cx="1002250" cy="857775"/>
            </a:xfrm>
            <a:prstGeom prst="rect"/>
            <a:noFill/>
            <a:ln>
              <a:noFill/>
            </a:ln>
          </p:spPr>
        </p:pic>
        <p:pic>
          <p:nvPicPr>
            <p:cNvPr id="2097510" name="Google Shape;363;p23"/>
            <p:cNvPicPr preferRelativeResize="0">
              <a:picLocks/>
            </p:cNvPicPr>
            <p:nvPr/>
          </p:nvPicPr>
          <p:blipFill>
            <a:blip xmlns:r="http://schemas.openxmlformats.org/officeDocument/2006/relationships" r:embed="rId5">
              <a:alphaModFix/>
            </a:blip>
            <a:stretch>
              <a:fillRect/>
            </a:stretch>
          </p:blipFill>
          <p:spPr>
            <a:xfrm rot="10800000">
              <a:off x="-599934" y="1168075"/>
              <a:ext cx="1160309" cy="998950"/>
            </a:xfrm>
            <a:prstGeom prst="rect"/>
            <a:noFill/>
            <a:ln>
              <a:noFill/>
            </a:ln>
          </p:spPr>
        </p:pic>
        <p:pic>
          <p:nvPicPr>
            <p:cNvPr id="2097511" name="Google Shape;364;p23"/>
            <p:cNvPicPr preferRelativeResize="0">
              <a:picLocks/>
            </p:cNvPicPr>
            <p:nvPr/>
          </p:nvPicPr>
          <p:blipFill rotWithShape="1">
            <a:blip xmlns:r="http://schemas.openxmlformats.org/officeDocument/2006/relationships" r:embed="rId6">
              <a:alphaModFix/>
            </a:blip>
            <a:srcRect l="30075" t="29952" r="20661" b="16387"/>
            <a:stretch>
              <a:fillRect/>
            </a:stretch>
          </p:blipFill>
          <p:spPr>
            <a:xfrm rot="10800000">
              <a:off x="5741800" y="459587"/>
              <a:ext cx="365700" cy="402300"/>
            </a:xfrm>
            <a:prstGeom prst="ellipse"/>
            <a:noFill/>
            <a:ln>
              <a:noFill/>
            </a:ln>
          </p:spPr>
        </p:pic>
        <p:sp>
          <p:nvSpPr>
            <p:cNvPr id="1049409" name="Google Shape;365;p23"/>
            <p:cNvSpPr/>
            <p:nvPr/>
          </p:nvSpPr>
          <p:spPr>
            <a:xfrm rot="10800000">
              <a:off x="3622424" y="55927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410" name="Google Shape;366;p23"/>
          <p:cNvSpPr txBox="1"/>
          <p:nvPr>
            <p:ph type="subTitle" idx="1"/>
          </p:nvPr>
        </p:nvSpPr>
        <p:spPr>
          <a:xfrm>
            <a:off x="5046125" y="2459925"/>
            <a:ext cx="3001500" cy="1008300"/>
          </a:xfrm>
          <a:prstGeom prst="rect"/>
        </p:spPr>
        <p:txBody>
          <a:bodyPr anchor="t" anchorCtr="0" bIns="91425" lIns="91425" rIns="91425" spcFirstLastPara="1" tIns="91425" wrap="square">
            <a:noAutofit/>
          </a:bodyPr>
          <a:lstStyle>
            <a:lvl1pPr algn="r" lvl="0" rtl="0">
              <a:lnSpc>
                <a:spcPct val="100000"/>
              </a:lnSpc>
              <a:spcBef>
                <a:spcPts val="0"/>
              </a:spcBef>
              <a:spcAft>
                <a:spcPts val="0"/>
              </a:spcAft>
              <a:buSzPts val="1600"/>
              <a:buNone/>
            </a:lvl1pPr>
            <a:lvl2pPr algn="r" lvl="1" rtl="0">
              <a:lnSpc>
                <a:spcPct val="100000"/>
              </a:lnSpc>
              <a:spcBef>
                <a:spcPts val="0"/>
              </a:spcBef>
              <a:spcAft>
                <a:spcPts val="0"/>
              </a:spcAft>
              <a:buSzPts val="1600"/>
              <a:buNone/>
            </a:lvl2pPr>
            <a:lvl3pPr algn="r" lvl="2" rtl="0">
              <a:lnSpc>
                <a:spcPct val="100000"/>
              </a:lnSpc>
              <a:spcBef>
                <a:spcPts val="0"/>
              </a:spcBef>
              <a:spcAft>
                <a:spcPts val="0"/>
              </a:spcAft>
              <a:buSzPts val="1600"/>
              <a:buNone/>
            </a:lvl3pPr>
            <a:lvl4pPr algn="r" lvl="3" rtl="0">
              <a:lnSpc>
                <a:spcPct val="100000"/>
              </a:lnSpc>
              <a:spcBef>
                <a:spcPts val="0"/>
              </a:spcBef>
              <a:spcAft>
                <a:spcPts val="0"/>
              </a:spcAft>
              <a:buSzPts val="1600"/>
              <a:buNone/>
            </a:lvl4pPr>
            <a:lvl5pPr algn="r" lvl="4" rtl="0">
              <a:lnSpc>
                <a:spcPct val="100000"/>
              </a:lnSpc>
              <a:spcBef>
                <a:spcPts val="0"/>
              </a:spcBef>
              <a:spcAft>
                <a:spcPts val="0"/>
              </a:spcAft>
              <a:buSzPts val="1600"/>
              <a:buNone/>
            </a:lvl5pPr>
            <a:lvl6pPr algn="r" lvl="5" rtl="0">
              <a:lnSpc>
                <a:spcPct val="100000"/>
              </a:lnSpc>
              <a:spcBef>
                <a:spcPts val="0"/>
              </a:spcBef>
              <a:spcAft>
                <a:spcPts val="0"/>
              </a:spcAft>
              <a:buSzPts val="1600"/>
              <a:buNone/>
            </a:lvl6pPr>
            <a:lvl7pPr algn="r" lvl="6" rtl="0">
              <a:lnSpc>
                <a:spcPct val="100000"/>
              </a:lnSpc>
              <a:spcBef>
                <a:spcPts val="0"/>
              </a:spcBef>
              <a:spcAft>
                <a:spcPts val="0"/>
              </a:spcAft>
              <a:buSzPts val="1600"/>
              <a:buNone/>
            </a:lvl7pPr>
            <a:lvl8pPr algn="r" lvl="7" rtl="0">
              <a:lnSpc>
                <a:spcPct val="100000"/>
              </a:lnSpc>
              <a:spcBef>
                <a:spcPts val="0"/>
              </a:spcBef>
              <a:spcAft>
                <a:spcPts val="0"/>
              </a:spcAft>
              <a:buSzPts val="1600"/>
              <a:buNone/>
            </a:lvl8pPr>
            <a:lvl9pPr algn="r" lvl="8" rtl="0">
              <a:lnSpc>
                <a:spcPct val="100000"/>
              </a:lnSpc>
              <a:spcBef>
                <a:spcPts val="0"/>
              </a:spcBef>
              <a:spcAft>
                <a:spcPts val="0"/>
              </a:spcAft>
              <a:buSzPts val="1600"/>
              <a:buNone/>
            </a:lvl9pPr>
          </a:lstStyle>
          <a:p>
            <a:r>
              <a:t/>
            </a:r>
          </a:p>
        </p:txBody>
      </p:sp>
      <p:sp>
        <p:nvSpPr>
          <p:cNvPr id="1049411" name="Google Shape;367;p23"/>
          <p:cNvSpPr txBox="1"/>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ts val="0"/>
              </a:spcBef>
              <a:spcAft>
                <a:spcPts val="0"/>
              </a:spcAft>
              <a:buSzPts val="3500"/>
              <a:buNone/>
            </a:lvl1pPr>
            <a:lvl2pPr algn="r" lvl="1" rtl="0">
              <a:spcBef>
                <a:spcPts val="0"/>
              </a:spcBef>
              <a:spcAft>
                <a:spcPts val="0"/>
              </a:spcAft>
              <a:buSzPts val="3500"/>
              <a:buNone/>
            </a:lvl2pPr>
            <a:lvl3pPr algn="r" lvl="2" rtl="0">
              <a:spcBef>
                <a:spcPts val="0"/>
              </a:spcBef>
              <a:spcAft>
                <a:spcPts val="0"/>
              </a:spcAft>
              <a:buSzPts val="3500"/>
              <a:buNone/>
            </a:lvl3pPr>
            <a:lvl4pPr algn="r" lvl="3" rtl="0">
              <a:spcBef>
                <a:spcPts val="0"/>
              </a:spcBef>
              <a:spcAft>
                <a:spcPts val="0"/>
              </a:spcAft>
              <a:buSzPts val="3500"/>
              <a:buNone/>
            </a:lvl4pPr>
            <a:lvl5pPr algn="r" lvl="4" rtl="0">
              <a:spcBef>
                <a:spcPts val="0"/>
              </a:spcBef>
              <a:spcAft>
                <a:spcPts val="0"/>
              </a:spcAft>
              <a:buSzPts val="3500"/>
              <a:buNone/>
            </a:lvl5pPr>
            <a:lvl6pPr algn="r" lvl="5" rtl="0">
              <a:spcBef>
                <a:spcPts val="0"/>
              </a:spcBef>
              <a:spcAft>
                <a:spcPts val="0"/>
              </a:spcAft>
              <a:buSzPts val="3500"/>
              <a:buNone/>
            </a:lvl6pPr>
            <a:lvl7pPr algn="r" lvl="6" rtl="0">
              <a:spcBef>
                <a:spcPts val="0"/>
              </a:spcBef>
              <a:spcAft>
                <a:spcPts val="0"/>
              </a:spcAft>
              <a:buSzPts val="3500"/>
              <a:buNone/>
            </a:lvl7pPr>
            <a:lvl8pPr algn="r" lvl="7" rtl="0">
              <a:spcBef>
                <a:spcPts val="0"/>
              </a:spcBef>
              <a:spcAft>
                <a:spcPts val="0"/>
              </a:spcAft>
              <a:buSzPts val="3500"/>
              <a:buNone/>
            </a:lvl8pPr>
            <a:lvl9pPr algn="r" lvl="8" rtl="0">
              <a:spcBef>
                <a:spcPts val="0"/>
              </a:spcBef>
              <a:spcAft>
                <a:spcPts val="0"/>
              </a:spcAft>
              <a:buSzPts val="3500"/>
              <a:buNone/>
            </a:lvl9pPr>
          </a:lstStyle>
          <a:p>
            <a:r>
              <a:t/>
            </a: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458" name="Shape 368"/>
        <p:cNvGrpSpPr/>
        <p:nvPr/>
      </p:nvGrpSpPr>
      <p:grpSpPr>
        <a:xfrm>
          <a:off x="0" y="0"/>
          <a:ext cx="0" cy="0"/>
          <a:chOff x="0" y="0"/>
          <a:chExt cx="0" cy="0"/>
        </a:xfrm>
      </p:grpSpPr>
      <p:grpSp>
        <p:nvGrpSpPr>
          <p:cNvPr id="459" name="Google Shape;369;p24"/>
          <p:cNvGrpSpPr/>
          <p:nvPr/>
        </p:nvGrpSpPr>
        <p:grpSpPr>
          <a:xfrm>
            <a:off x="-1144150" y="-636900"/>
            <a:ext cx="12481450" cy="7240774"/>
            <a:chOff x="-1144150" y="-636900"/>
            <a:chExt cx="12481450" cy="7240774"/>
          </a:xfrm>
        </p:grpSpPr>
        <p:pic>
          <p:nvPicPr>
            <p:cNvPr id="2097469" name="Google Shape;370;p24"/>
            <p:cNvPicPr preferRelativeResize="0">
              <a:picLocks/>
            </p:cNvPicPr>
            <p:nvPr/>
          </p:nvPicPr>
          <p:blipFill>
            <a:blip xmlns:r="http://schemas.openxmlformats.org/officeDocument/2006/relationships" r:embed="rId1">
              <a:alphaModFix amt="90000"/>
            </a:blip>
            <a:stretch>
              <a:fillRect/>
            </a:stretch>
          </p:blipFill>
          <p:spPr>
            <a:xfrm>
              <a:off x="7371600" y="3551974"/>
              <a:ext cx="3965700" cy="3051900"/>
            </a:xfrm>
            <a:prstGeom prst="roundRect">
              <a:avLst>
                <a:gd name="adj" fmla="val 39633"/>
              </a:avLst>
            </a:prstGeom>
            <a:noFill/>
            <a:ln>
              <a:noFill/>
            </a:ln>
          </p:spPr>
        </p:pic>
        <p:pic>
          <p:nvPicPr>
            <p:cNvPr id="2097470" name="Google Shape;371;p24"/>
            <p:cNvPicPr preferRelativeResize="0">
              <a:picLocks/>
            </p:cNvPicPr>
            <p:nvPr/>
          </p:nvPicPr>
          <p:blipFill rotWithShape="1">
            <a:blip xmlns:r="http://schemas.openxmlformats.org/officeDocument/2006/relationships" r:embed="rId2">
              <a:alphaModFix/>
            </a:blip>
            <a:srcRect l="4739" t="8663" r="4467" b="7139"/>
            <a:stretch>
              <a:fillRect/>
            </a:stretch>
          </p:blipFill>
          <p:spPr>
            <a:xfrm rot="10800000">
              <a:off x="-270700" y="3367201"/>
              <a:ext cx="1971600" cy="1776300"/>
            </a:xfrm>
            <a:prstGeom prst="ellipse"/>
            <a:noFill/>
            <a:ln>
              <a:noFill/>
            </a:ln>
          </p:spPr>
        </p:pic>
        <p:sp>
          <p:nvSpPr>
            <p:cNvPr id="1049343" name="Google Shape;372;p24"/>
            <p:cNvSpPr/>
            <p:nvPr/>
          </p:nvSpPr>
          <p:spPr>
            <a:xfrm rot="10800000" flipH="1">
              <a:off x="5020695" y="4728485"/>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44" name="Google Shape;373;p24"/>
            <p:cNvSpPr/>
            <p:nvPr/>
          </p:nvSpPr>
          <p:spPr>
            <a:xfrm rot="10800000" flipH="1">
              <a:off x="8763080" y="1146476"/>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60" name="Google Shape;374;p24"/>
            <p:cNvGrpSpPr/>
            <p:nvPr/>
          </p:nvGrpSpPr>
          <p:grpSpPr>
            <a:xfrm rot="10800000" flipH="1">
              <a:off x="353957" y="719453"/>
              <a:ext cx="957148" cy="298260"/>
              <a:chOff x="-336206" y="2914099"/>
              <a:chExt cx="957148" cy="298260"/>
            </a:xfrm>
          </p:grpSpPr>
          <p:sp>
            <p:nvSpPr>
              <p:cNvPr id="1049345" name="Google Shape;375;p24"/>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46" name="Google Shape;376;p24"/>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47" name="Google Shape;377;p24"/>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61" name="Google Shape;378;p24"/>
            <p:cNvGrpSpPr/>
            <p:nvPr/>
          </p:nvGrpSpPr>
          <p:grpSpPr>
            <a:xfrm rot="10800000" flipH="1">
              <a:off x="8009728" y="2933880"/>
              <a:ext cx="957181" cy="296392"/>
              <a:chOff x="7707428" y="2428915"/>
              <a:chExt cx="957181" cy="296392"/>
            </a:xfrm>
          </p:grpSpPr>
          <p:sp>
            <p:nvSpPr>
              <p:cNvPr id="1049348" name="Google Shape;379;p2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49" name="Google Shape;380;p2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50" name="Google Shape;381;p24"/>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71" name="Google Shape;382;p24"/>
            <p:cNvPicPr preferRelativeResize="0">
              <a:picLocks/>
            </p:cNvPicPr>
            <p:nvPr/>
          </p:nvPicPr>
          <p:blipFill>
            <a:blip xmlns:r="http://schemas.openxmlformats.org/officeDocument/2006/relationships" r:embed="rId3">
              <a:alphaModFix/>
            </a:blip>
            <a:stretch>
              <a:fillRect/>
            </a:stretch>
          </p:blipFill>
          <p:spPr>
            <a:xfrm rot="10800000" flipH="1">
              <a:off x="-1144150" y="1267100"/>
              <a:ext cx="1498102" cy="1282175"/>
            </a:xfrm>
            <a:prstGeom prst="rect"/>
            <a:noFill/>
            <a:ln>
              <a:noFill/>
            </a:ln>
          </p:spPr>
        </p:pic>
        <p:pic>
          <p:nvPicPr>
            <p:cNvPr id="2097472" name="Google Shape;383;p24"/>
            <p:cNvPicPr preferRelativeResize="0">
              <a:picLocks/>
            </p:cNvPicPr>
            <p:nvPr/>
          </p:nvPicPr>
          <p:blipFill>
            <a:blip xmlns:r="http://schemas.openxmlformats.org/officeDocument/2006/relationships" r:embed="rId4">
              <a:alphaModFix/>
            </a:blip>
            <a:stretch>
              <a:fillRect/>
            </a:stretch>
          </p:blipFill>
          <p:spPr>
            <a:xfrm rot="10800000" flipH="1">
              <a:off x="7515325" y="-636900"/>
              <a:ext cx="1160309" cy="998950"/>
            </a:xfrm>
            <a:prstGeom prst="rect"/>
            <a:noFill/>
            <a:ln>
              <a:noFill/>
            </a:ln>
          </p:spPr>
        </p:pic>
        <p:pic>
          <p:nvPicPr>
            <p:cNvPr id="2097473" name="Google Shape;384;p24"/>
            <p:cNvPicPr preferRelativeResize="0">
              <a:picLocks/>
            </p:cNvPicPr>
            <p:nvPr/>
          </p:nvPicPr>
          <p:blipFill rotWithShape="1">
            <a:blip xmlns:r="http://schemas.openxmlformats.org/officeDocument/2006/relationships" r:embed="rId5">
              <a:alphaModFix/>
            </a:blip>
            <a:srcRect l="30075" t="29952" r="20661" b="16387"/>
            <a:stretch>
              <a:fillRect/>
            </a:stretch>
          </p:blipFill>
          <p:spPr>
            <a:xfrm rot="10800000" flipH="1">
              <a:off x="8009713" y="1904537"/>
              <a:ext cx="365700" cy="402300"/>
            </a:xfrm>
            <a:prstGeom prst="ellipse"/>
            <a:noFill/>
            <a:ln>
              <a:noFill/>
            </a:ln>
          </p:spPr>
        </p:pic>
        <p:sp>
          <p:nvSpPr>
            <p:cNvPr id="1049351" name="Google Shape;385;p24"/>
            <p:cNvSpPr/>
            <p:nvPr/>
          </p:nvSpPr>
          <p:spPr>
            <a:xfrm rot="10800000" flipH="1">
              <a:off x="1993477" y="158017"/>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352" name="Google Shape;386;p24"/>
          <p:cNvSpPr txBox="1"/>
          <p:nvPr>
            <p:ph type="subTitle" idx="1"/>
          </p:nvPr>
        </p:nvSpPr>
        <p:spPr>
          <a:xfrm>
            <a:off x="1328863" y="3088300"/>
            <a:ext cx="2907600" cy="5148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Clr>
                <a:schemeClr val="dk2"/>
              </a:buClr>
              <a:buSzPts val="3500"/>
              <a:buFont typeface="Montserrat Alternates"/>
              <a:buNone/>
              <a:defRPr b="1" sz="2400">
                <a:solidFill>
                  <a:schemeClr val="dk2"/>
                </a:solidFill>
                <a:latin typeface="Montserrat Alternates"/>
                <a:ea typeface="Montserrat Alternates"/>
                <a:cs typeface="Montserrat Alternates"/>
                <a:sym typeface="Montserrat Alternates"/>
              </a:defRPr>
            </a:lvl1pPr>
            <a:lvl2pPr algn="ctr" lvl="1"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2pPr>
            <a:lvl3pPr algn="ctr" lvl="2"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3pPr>
            <a:lvl4pPr algn="ctr" lvl="3"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4pPr>
            <a:lvl5pPr algn="ctr" lvl="4"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5pPr>
            <a:lvl6pPr algn="ctr" lvl="5"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6pPr>
            <a:lvl7pPr algn="ctr" lvl="6"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7pPr>
            <a:lvl8pPr algn="ctr" lvl="7"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8pPr>
            <a:lvl9pPr algn="ctr" lvl="8"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9pPr>
          </a:lstStyle>
          <a:p>
            <a:r>
              <a:t/>
            </a:r>
          </a:p>
        </p:txBody>
      </p:sp>
      <p:sp>
        <p:nvSpPr>
          <p:cNvPr id="1049353" name="Google Shape;387;p24"/>
          <p:cNvSpPr txBox="1"/>
          <p:nvPr>
            <p:ph type="subTitle" idx="2"/>
          </p:nvPr>
        </p:nvSpPr>
        <p:spPr>
          <a:xfrm>
            <a:off x="4907538" y="3088300"/>
            <a:ext cx="2907600" cy="5148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Clr>
                <a:schemeClr val="dk2"/>
              </a:buClr>
              <a:buSzPts val="3500"/>
              <a:buFont typeface="Montserrat Alternates"/>
              <a:buNone/>
              <a:defRPr b="1" sz="2400">
                <a:solidFill>
                  <a:schemeClr val="dk2"/>
                </a:solidFill>
                <a:latin typeface="Montserrat Alternates"/>
                <a:ea typeface="Montserrat Alternates"/>
                <a:cs typeface="Montserrat Alternates"/>
                <a:sym typeface="Montserrat Alternates"/>
              </a:defRPr>
            </a:lvl1pPr>
            <a:lvl2pPr algn="ctr" lvl="1"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2pPr>
            <a:lvl3pPr algn="ctr" lvl="2"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3pPr>
            <a:lvl4pPr algn="ctr" lvl="3"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4pPr>
            <a:lvl5pPr algn="ctr" lvl="4"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5pPr>
            <a:lvl6pPr algn="ctr" lvl="5"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6pPr>
            <a:lvl7pPr algn="ctr" lvl="6"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7pPr>
            <a:lvl8pPr algn="ctr" lvl="7"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8pPr>
            <a:lvl9pPr algn="ctr" lvl="8" rtl="0">
              <a:lnSpc>
                <a:spcPct val="100000"/>
              </a:lnSpc>
              <a:spcBef>
                <a:spcPts val="0"/>
              </a:spcBef>
              <a:spcAft>
                <a:spcPts val="0"/>
              </a:spcAft>
              <a:buClr>
                <a:schemeClr val="dk2"/>
              </a:buClr>
              <a:buSzPts val="3500"/>
              <a:buFont typeface="Montserrat Alternates"/>
              <a:buNone/>
              <a:defRPr b="1" sz="3500">
                <a:solidFill>
                  <a:schemeClr val="dk2"/>
                </a:solidFill>
                <a:latin typeface="Montserrat Alternates"/>
                <a:ea typeface="Montserrat Alternates"/>
                <a:cs typeface="Montserrat Alternates"/>
                <a:sym typeface="Montserrat Alternates"/>
              </a:defRPr>
            </a:lvl9pPr>
          </a:lstStyle>
          <a:p>
            <a:r>
              <a:t/>
            </a:r>
          </a:p>
        </p:txBody>
      </p:sp>
      <p:sp>
        <p:nvSpPr>
          <p:cNvPr id="1049354" name="Google Shape;388;p24"/>
          <p:cNvSpPr txBox="1"/>
          <p:nvPr>
            <p:ph type="subTitle" idx="3"/>
          </p:nvPr>
        </p:nvSpPr>
        <p:spPr>
          <a:xfrm>
            <a:off x="1328875" y="3526750"/>
            <a:ext cx="29076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55" name="Google Shape;389;p24"/>
          <p:cNvSpPr txBox="1"/>
          <p:nvPr>
            <p:ph type="subTitle" idx="4"/>
          </p:nvPr>
        </p:nvSpPr>
        <p:spPr>
          <a:xfrm>
            <a:off x="4907550" y="3526750"/>
            <a:ext cx="29076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56" name="Google Shape;390;p24"/>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440" name="Shape 391"/>
        <p:cNvGrpSpPr/>
        <p:nvPr/>
      </p:nvGrpSpPr>
      <p:grpSpPr>
        <a:xfrm>
          <a:off x="0" y="0"/>
          <a:ext cx="0" cy="0"/>
          <a:chOff x="0" y="0"/>
          <a:chExt cx="0" cy="0"/>
        </a:xfrm>
      </p:grpSpPr>
      <p:pic>
        <p:nvPicPr>
          <p:cNvPr id="2097446" name="Google Shape;392;p25"/>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7634487" y="-589751"/>
            <a:ext cx="1971600" cy="1776300"/>
          </a:xfrm>
          <a:prstGeom prst="ellipse"/>
          <a:noFill/>
          <a:ln>
            <a:noFill/>
          </a:ln>
        </p:spPr>
      </p:pic>
      <p:pic>
        <p:nvPicPr>
          <p:cNvPr id="2097447" name="Google Shape;393;p25"/>
          <p:cNvPicPr preferRelativeResize="0">
            <a:picLocks/>
          </p:cNvPicPr>
          <p:nvPr/>
        </p:nvPicPr>
        <p:blipFill>
          <a:blip xmlns:r="http://schemas.openxmlformats.org/officeDocument/2006/relationships" r:embed="rId2">
            <a:alphaModFix amt="90000"/>
          </a:blip>
          <a:stretch>
            <a:fillRect/>
          </a:stretch>
        </p:blipFill>
        <p:spPr>
          <a:xfrm rot="10800000">
            <a:off x="-2277600" y="-1804700"/>
            <a:ext cx="3965700" cy="3051900"/>
          </a:xfrm>
          <a:prstGeom prst="roundRect">
            <a:avLst>
              <a:gd name="adj" fmla="val 39633"/>
            </a:avLst>
          </a:prstGeom>
          <a:noFill/>
          <a:ln>
            <a:noFill/>
          </a:ln>
        </p:spPr>
      </p:pic>
      <p:sp>
        <p:nvSpPr>
          <p:cNvPr id="1049301" name="Google Shape;394;p25"/>
          <p:cNvSpPr txBox="1"/>
          <p:nvPr>
            <p:ph type="subTitle" idx="1"/>
          </p:nvPr>
        </p:nvSpPr>
        <p:spPr>
          <a:xfrm>
            <a:off x="953600" y="1375875"/>
            <a:ext cx="3561300" cy="3080100"/>
          </a:xfrm>
          <a:prstGeom prst="rect"/>
        </p:spPr>
        <p:txBody>
          <a:bodyPr anchor="t" anchorCtr="0" bIns="91425" lIns="91425" rIns="91425" spcFirstLastPara="1" tIns="91425" wrap="square">
            <a:noAutofit/>
          </a:bodyPr>
          <a:lstStyle>
            <a:lvl1pPr lvl="0" rtl="0">
              <a:lnSpc>
                <a:spcPct val="100000"/>
              </a:lnSpc>
              <a:spcBef>
                <a:spcPts val="0"/>
              </a:spcBef>
              <a:spcAft>
                <a:spcPts val="0"/>
              </a:spcAft>
              <a:buClr>
                <a:srgbClr val="434343"/>
              </a:buClr>
              <a:buSzPts val="1600"/>
              <a:buFont typeface="Anaheim"/>
              <a:buChar char="●"/>
            </a:lvl1pPr>
            <a:lvl2pPr algn="ctr" lvl="1" rtl="0">
              <a:lnSpc>
                <a:spcPct val="100000"/>
              </a:lnSpc>
              <a:spcBef>
                <a:spcPts val="0"/>
              </a:spcBef>
              <a:spcAft>
                <a:spcPts val="0"/>
              </a:spcAft>
              <a:buClr>
                <a:srgbClr val="434343"/>
              </a:buClr>
              <a:buSzPts val="1600"/>
              <a:buFont typeface="Anaheim"/>
              <a:buChar char="○"/>
            </a:lvl2pPr>
            <a:lvl3pPr algn="ctr" lvl="2" rtl="0">
              <a:lnSpc>
                <a:spcPct val="100000"/>
              </a:lnSpc>
              <a:spcBef>
                <a:spcPts val="0"/>
              </a:spcBef>
              <a:spcAft>
                <a:spcPts val="0"/>
              </a:spcAft>
              <a:buClr>
                <a:srgbClr val="434343"/>
              </a:buClr>
              <a:buSzPts val="1600"/>
              <a:buFont typeface="Anaheim"/>
              <a:buChar char="■"/>
            </a:lvl3pPr>
            <a:lvl4pPr algn="ctr" lvl="3" rtl="0">
              <a:lnSpc>
                <a:spcPct val="100000"/>
              </a:lnSpc>
              <a:spcBef>
                <a:spcPts val="0"/>
              </a:spcBef>
              <a:spcAft>
                <a:spcPts val="0"/>
              </a:spcAft>
              <a:buClr>
                <a:srgbClr val="434343"/>
              </a:buClr>
              <a:buSzPts val="1600"/>
              <a:buFont typeface="Anaheim"/>
              <a:buChar char="●"/>
            </a:lvl4pPr>
            <a:lvl5pPr algn="ctr" lvl="4" rtl="0">
              <a:lnSpc>
                <a:spcPct val="100000"/>
              </a:lnSpc>
              <a:spcBef>
                <a:spcPts val="0"/>
              </a:spcBef>
              <a:spcAft>
                <a:spcPts val="0"/>
              </a:spcAft>
              <a:buClr>
                <a:srgbClr val="434343"/>
              </a:buClr>
              <a:buSzPts val="1600"/>
              <a:buFont typeface="Anaheim"/>
              <a:buChar char="○"/>
            </a:lvl5pPr>
            <a:lvl6pPr algn="ctr" lvl="5" rtl="0">
              <a:lnSpc>
                <a:spcPct val="100000"/>
              </a:lnSpc>
              <a:spcBef>
                <a:spcPts val="0"/>
              </a:spcBef>
              <a:spcAft>
                <a:spcPts val="0"/>
              </a:spcAft>
              <a:buClr>
                <a:srgbClr val="434343"/>
              </a:buClr>
              <a:buSzPts val="1600"/>
              <a:buFont typeface="Anaheim"/>
              <a:buChar char="■"/>
            </a:lvl6pPr>
            <a:lvl7pPr algn="ctr" lvl="6" rtl="0">
              <a:lnSpc>
                <a:spcPct val="100000"/>
              </a:lnSpc>
              <a:spcBef>
                <a:spcPts val="0"/>
              </a:spcBef>
              <a:spcAft>
                <a:spcPts val="0"/>
              </a:spcAft>
              <a:buClr>
                <a:srgbClr val="434343"/>
              </a:buClr>
              <a:buSzPts val="1600"/>
              <a:buFont typeface="Anaheim"/>
              <a:buChar char="●"/>
            </a:lvl7pPr>
            <a:lvl8pPr algn="ctr" lvl="7" rtl="0">
              <a:lnSpc>
                <a:spcPct val="100000"/>
              </a:lnSpc>
              <a:spcBef>
                <a:spcPts val="0"/>
              </a:spcBef>
              <a:spcAft>
                <a:spcPts val="0"/>
              </a:spcAft>
              <a:buClr>
                <a:srgbClr val="434343"/>
              </a:buClr>
              <a:buSzPts val="1600"/>
              <a:buFont typeface="Anaheim"/>
              <a:buChar char="○"/>
            </a:lvl8pPr>
            <a:lvl9pPr algn="ctr" lvl="8" rtl="0">
              <a:lnSpc>
                <a:spcPct val="100000"/>
              </a:lnSpc>
              <a:spcBef>
                <a:spcPts val="0"/>
              </a:spcBef>
              <a:spcAft>
                <a:spcPts val="0"/>
              </a:spcAft>
              <a:buClr>
                <a:srgbClr val="434343"/>
              </a:buClr>
              <a:buSzPts val="1600"/>
              <a:buFont typeface="Anaheim"/>
              <a:buChar char="■"/>
            </a:lvl9pPr>
          </a:lstStyle>
          <a:p>
            <a:r>
              <a:t/>
            </a:r>
          </a:p>
        </p:txBody>
      </p:sp>
      <p:sp>
        <p:nvSpPr>
          <p:cNvPr id="1049302" name="Google Shape;395;p25"/>
          <p:cNvSpPr txBox="1"/>
          <p:nvPr>
            <p:ph type="subTitle" idx="2"/>
          </p:nvPr>
        </p:nvSpPr>
        <p:spPr>
          <a:xfrm>
            <a:off x="4867675" y="1375875"/>
            <a:ext cx="3561300" cy="3080100"/>
          </a:xfrm>
          <a:prstGeom prst="rect"/>
        </p:spPr>
        <p:txBody>
          <a:bodyPr anchor="t" anchorCtr="0" bIns="91425" lIns="91425" rIns="91425" spcFirstLastPara="1" tIns="91425" wrap="square">
            <a:noAutofit/>
          </a:bodyPr>
          <a:lstStyle>
            <a:lvl1pPr lvl="0" rtl="0">
              <a:lnSpc>
                <a:spcPct val="100000"/>
              </a:lnSpc>
              <a:spcBef>
                <a:spcPts val="0"/>
              </a:spcBef>
              <a:spcAft>
                <a:spcPts val="0"/>
              </a:spcAft>
              <a:buSzPts val="1600"/>
              <a:buChar char="●"/>
            </a:lvl1pPr>
            <a:lvl2pPr algn="ctr" lvl="1" rtl="0">
              <a:lnSpc>
                <a:spcPct val="100000"/>
              </a:lnSpc>
              <a:spcBef>
                <a:spcPts val="0"/>
              </a:spcBef>
              <a:spcAft>
                <a:spcPts val="0"/>
              </a:spcAft>
              <a:buSzPts val="1600"/>
              <a:buChar char="○"/>
            </a:lvl2pPr>
            <a:lvl3pPr algn="ctr" lvl="2" rtl="0">
              <a:lnSpc>
                <a:spcPct val="100000"/>
              </a:lnSpc>
              <a:spcBef>
                <a:spcPts val="0"/>
              </a:spcBef>
              <a:spcAft>
                <a:spcPts val="0"/>
              </a:spcAft>
              <a:buSzPts val="1600"/>
              <a:buChar char="■"/>
            </a:lvl3pPr>
            <a:lvl4pPr algn="ctr" lvl="3" rtl="0">
              <a:lnSpc>
                <a:spcPct val="100000"/>
              </a:lnSpc>
              <a:spcBef>
                <a:spcPts val="0"/>
              </a:spcBef>
              <a:spcAft>
                <a:spcPts val="0"/>
              </a:spcAft>
              <a:buSzPts val="1600"/>
              <a:buChar char="●"/>
            </a:lvl4pPr>
            <a:lvl5pPr algn="ctr" lvl="4" rtl="0">
              <a:lnSpc>
                <a:spcPct val="100000"/>
              </a:lnSpc>
              <a:spcBef>
                <a:spcPts val="0"/>
              </a:spcBef>
              <a:spcAft>
                <a:spcPts val="0"/>
              </a:spcAft>
              <a:buSzPts val="1600"/>
              <a:buChar char="○"/>
            </a:lvl5pPr>
            <a:lvl6pPr algn="ctr" lvl="5" rtl="0">
              <a:lnSpc>
                <a:spcPct val="100000"/>
              </a:lnSpc>
              <a:spcBef>
                <a:spcPts val="0"/>
              </a:spcBef>
              <a:spcAft>
                <a:spcPts val="0"/>
              </a:spcAft>
              <a:buSzPts val="1600"/>
              <a:buChar char="■"/>
            </a:lvl6pPr>
            <a:lvl7pPr algn="ctr" lvl="6" rtl="0">
              <a:lnSpc>
                <a:spcPct val="100000"/>
              </a:lnSpc>
              <a:spcBef>
                <a:spcPts val="0"/>
              </a:spcBef>
              <a:spcAft>
                <a:spcPts val="0"/>
              </a:spcAft>
              <a:buSzPts val="1600"/>
              <a:buChar char="●"/>
            </a:lvl7pPr>
            <a:lvl8pPr algn="ctr" lvl="7" rtl="0">
              <a:lnSpc>
                <a:spcPct val="100000"/>
              </a:lnSpc>
              <a:spcBef>
                <a:spcPts val="0"/>
              </a:spcBef>
              <a:spcAft>
                <a:spcPts val="0"/>
              </a:spcAft>
              <a:buSzPts val="1600"/>
              <a:buChar char="○"/>
            </a:lvl8pPr>
            <a:lvl9pPr algn="ctr" lvl="8" rtl="0">
              <a:lnSpc>
                <a:spcPct val="100000"/>
              </a:lnSpc>
              <a:spcBef>
                <a:spcPts val="0"/>
              </a:spcBef>
              <a:spcAft>
                <a:spcPts val="0"/>
              </a:spcAft>
              <a:buSzPts val="1600"/>
              <a:buChar char="■"/>
            </a:lvl9pPr>
          </a:lstStyle>
          <a:p>
            <a:r>
              <a:t/>
            </a:r>
          </a:p>
        </p:txBody>
      </p:sp>
      <p:sp>
        <p:nvSpPr>
          <p:cNvPr id="1049303" name="Google Shape;396;p25"/>
          <p:cNvSpPr txBox="1"/>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
        <p:nvSpPr>
          <p:cNvPr id="1049304" name="Google Shape;397;p25"/>
          <p:cNvSpPr/>
          <p:nvPr/>
        </p:nvSpPr>
        <p:spPr>
          <a:xfrm flipH="1">
            <a:off x="8518949" y="1247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05" name="Google Shape;398;p25"/>
          <p:cNvSpPr/>
          <p:nvPr/>
        </p:nvSpPr>
        <p:spPr>
          <a:xfrm flipH="1">
            <a:off x="104857" y="33684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41" name="Google Shape;399;p25"/>
          <p:cNvGrpSpPr/>
          <p:nvPr/>
        </p:nvGrpSpPr>
        <p:grpSpPr>
          <a:xfrm flipH="1">
            <a:off x="7634470" y="4132561"/>
            <a:ext cx="957148" cy="298260"/>
            <a:chOff x="-336206" y="2914099"/>
            <a:chExt cx="957148" cy="298260"/>
          </a:xfrm>
        </p:grpSpPr>
        <p:sp>
          <p:nvSpPr>
            <p:cNvPr id="1049306" name="Google Shape;400;p25"/>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07" name="Google Shape;401;p25"/>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08" name="Google Shape;402;p25"/>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42" name="Google Shape;403;p25"/>
          <p:cNvGrpSpPr/>
          <p:nvPr/>
        </p:nvGrpSpPr>
        <p:grpSpPr>
          <a:xfrm flipH="1">
            <a:off x="-514435" y="1528265"/>
            <a:ext cx="957181" cy="296392"/>
            <a:chOff x="7707428" y="2428915"/>
            <a:chExt cx="957181" cy="296392"/>
          </a:xfrm>
        </p:grpSpPr>
        <p:sp>
          <p:nvSpPr>
            <p:cNvPr id="1049309" name="Google Shape;404;p2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0" name="Google Shape;405;p2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1" name="Google Shape;406;p25"/>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48" name="Google Shape;407;p25"/>
          <p:cNvPicPr preferRelativeResize="0">
            <a:picLocks/>
          </p:cNvPicPr>
          <p:nvPr/>
        </p:nvPicPr>
        <p:blipFill>
          <a:blip xmlns:r="http://schemas.openxmlformats.org/officeDocument/2006/relationships" r:embed="rId3">
            <a:alphaModFix/>
          </a:blip>
          <a:stretch>
            <a:fillRect/>
          </a:stretch>
        </p:blipFill>
        <p:spPr>
          <a:xfrm flipH="1">
            <a:off x="8615774" y="2075215"/>
            <a:ext cx="1160300" cy="993063"/>
          </a:xfrm>
          <a:prstGeom prst="rect"/>
          <a:noFill/>
          <a:ln>
            <a:noFill/>
          </a:ln>
        </p:spPr>
      </p:pic>
      <p:pic>
        <p:nvPicPr>
          <p:cNvPr id="2097449" name="Google Shape;408;p25"/>
          <p:cNvPicPr preferRelativeResize="0">
            <a:picLocks/>
          </p:cNvPicPr>
          <p:nvPr/>
        </p:nvPicPr>
        <p:blipFill>
          <a:blip xmlns:r="http://schemas.openxmlformats.org/officeDocument/2006/relationships" r:embed="rId4">
            <a:alphaModFix/>
          </a:blip>
          <a:stretch>
            <a:fillRect/>
          </a:stretch>
        </p:blipFill>
        <p:spPr>
          <a:xfrm flipH="1">
            <a:off x="527791" y="4538125"/>
            <a:ext cx="1160309" cy="998950"/>
          </a:xfrm>
          <a:prstGeom prst="rect"/>
          <a:noFill/>
          <a:ln>
            <a:noFill/>
          </a:ln>
        </p:spPr>
      </p:pic>
      <p:pic>
        <p:nvPicPr>
          <p:cNvPr id="2097450" name="Google Shape;409;p25"/>
          <p:cNvPicPr preferRelativeResize="0">
            <a:picLocks/>
          </p:cNvPicPr>
          <p:nvPr/>
        </p:nvPicPr>
        <p:blipFill rotWithShape="1">
          <a:blip xmlns:r="http://schemas.openxmlformats.org/officeDocument/2006/relationships" r:embed="rId5">
            <a:alphaModFix/>
          </a:blip>
          <a:srcRect l="30075" t="29952" r="20661" b="16387"/>
          <a:stretch>
            <a:fillRect/>
          </a:stretch>
        </p:blipFill>
        <p:spPr>
          <a:xfrm flipH="1">
            <a:off x="7501000" y="4669038"/>
            <a:ext cx="365700" cy="402300"/>
          </a:xfrm>
          <a:prstGeom prst="ellipse"/>
          <a:noFill/>
          <a:ln>
            <a:noFill/>
          </a:ln>
        </p:spPr>
      </p:pic>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467" name="Shape 410"/>
        <p:cNvGrpSpPr/>
        <p:nvPr/>
      </p:nvGrpSpPr>
      <p:grpSpPr>
        <a:xfrm>
          <a:off x="0" y="0"/>
          <a:ext cx="0" cy="0"/>
          <a:chOff x="0" y="0"/>
          <a:chExt cx="0" cy="0"/>
        </a:xfrm>
      </p:grpSpPr>
      <p:grpSp>
        <p:nvGrpSpPr>
          <p:cNvPr id="468" name="Google Shape;411;p26"/>
          <p:cNvGrpSpPr/>
          <p:nvPr/>
        </p:nvGrpSpPr>
        <p:grpSpPr>
          <a:xfrm>
            <a:off x="-1067075" y="-1703700"/>
            <a:ext cx="12099575" cy="7240774"/>
            <a:chOff x="-1067075" y="-1703700"/>
            <a:chExt cx="12099575" cy="7240774"/>
          </a:xfrm>
        </p:grpSpPr>
        <p:pic>
          <p:nvPicPr>
            <p:cNvPr id="2097485" name="Google Shape;412;p26"/>
            <p:cNvPicPr preferRelativeResize="0">
              <a:picLocks/>
            </p:cNvPicPr>
            <p:nvPr/>
          </p:nvPicPr>
          <p:blipFill>
            <a:blip xmlns:r="http://schemas.openxmlformats.org/officeDocument/2006/relationships" r:embed="rId1">
              <a:alphaModFix/>
            </a:blip>
            <a:stretch>
              <a:fillRect/>
            </a:stretch>
          </p:blipFill>
          <p:spPr>
            <a:xfrm>
              <a:off x="3006775" y="4346251"/>
              <a:ext cx="692374" cy="797252"/>
            </a:xfrm>
            <a:prstGeom prst="rect"/>
            <a:noFill/>
            <a:ln>
              <a:noFill/>
            </a:ln>
          </p:spPr>
        </p:pic>
        <p:pic>
          <p:nvPicPr>
            <p:cNvPr id="2097486" name="Google Shape;413;p26"/>
            <p:cNvPicPr preferRelativeResize="0">
              <a:picLocks/>
            </p:cNvPicPr>
            <p:nvPr/>
          </p:nvPicPr>
          <p:blipFill>
            <a:blip xmlns:r="http://schemas.openxmlformats.org/officeDocument/2006/relationships" r:embed="rId2">
              <a:alphaModFix amt="90000"/>
            </a:blip>
            <a:stretch>
              <a:fillRect/>
            </a:stretch>
          </p:blipFill>
          <p:spPr>
            <a:xfrm rot="10800000" flipH="1">
              <a:off x="7066800" y="-1703700"/>
              <a:ext cx="3965700" cy="3051900"/>
            </a:xfrm>
            <a:prstGeom prst="roundRect">
              <a:avLst>
                <a:gd name="adj" fmla="val 39633"/>
              </a:avLst>
            </a:prstGeom>
            <a:noFill/>
            <a:ln>
              <a:noFill/>
            </a:ln>
          </p:spPr>
        </p:pic>
        <p:pic>
          <p:nvPicPr>
            <p:cNvPr id="2097487" name="Google Shape;414;p26"/>
            <p:cNvPicPr preferRelativeResize="0">
              <a:picLocks/>
            </p:cNvPicPr>
            <p:nvPr/>
          </p:nvPicPr>
          <p:blipFill rotWithShape="1">
            <a:blip xmlns:r="http://schemas.openxmlformats.org/officeDocument/2006/relationships" r:embed="rId3">
              <a:alphaModFix/>
            </a:blip>
            <a:srcRect l="4739" t="8663" r="4467" b="7139"/>
            <a:stretch>
              <a:fillRect/>
            </a:stretch>
          </p:blipFill>
          <p:spPr>
            <a:xfrm flipH="1">
              <a:off x="-939675" y="-353151"/>
              <a:ext cx="1971600" cy="1776300"/>
            </a:xfrm>
            <a:prstGeom prst="ellipse"/>
            <a:noFill/>
            <a:ln>
              <a:noFill/>
            </a:ln>
          </p:spPr>
        </p:pic>
        <p:grpSp>
          <p:nvGrpSpPr>
            <p:cNvPr id="469" name="Google Shape;415;p26"/>
            <p:cNvGrpSpPr/>
            <p:nvPr/>
          </p:nvGrpSpPr>
          <p:grpSpPr>
            <a:xfrm>
              <a:off x="-94593" y="4144561"/>
              <a:ext cx="957148" cy="298260"/>
              <a:chOff x="-336206" y="2914099"/>
              <a:chExt cx="957148" cy="298260"/>
            </a:xfrm>
          </p:grpSpPr>
          <p:sp>
            <p:nvSpPr>
              <p:cNvPr id="1049373" name="Google Shape;416;p26"/>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74" name="Google Shape;417;p26"/>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75" name="Google Shape;418;p26"/>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70" name="Google Shape;419;p26"/>
            <p:cNvGrpSpPr/>
            <p:nvPr/>
          </p:nvGrpSpPr>
          <p:grpSpPr>
            <a:xfrm>
              <a:off x="7950316" y="2145127"/>
              <a:ext cx="957181" cy="296392"/>
              <a:chOff x="7707428" y="2428915"/>
              <a:chExt cx="957181" cy="296392"/>
            </a:xfrm>
          </p:grpSpPr>
          <p:sp>
            <p:nvSpPr>
              <p:cNvPr id="1049376" name="Google Shape;420;p2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77" name="Google Shape;421;p2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78" name="Google Shape;422;p26"/>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88" name="Google Shape;423;p26"/>
            <p:cNvPicPr preferRelativeResize="0">
              <a:picLocks/>
            </p:cNvPicPr>
            <p:nvPr/>
          </p:nvPicPr>
          <p:blipFill>
            <a:blip xmlns:r="http://schemas.openxmlformats.org/officeDocument/2006/relationships" r:embed="rId4">
              <a:alphaModFix/>
            </a:blip>
            <a:stretch>
              <a:fillRect/>
            </a:stretch>
          </p:blipFill>
          <p:spPr>
            <a:xfrm>
              <a:off x="-1067075" y="2350887"/>
              <a:ext cx="1498102" cy="1282175"/>
            </a:xfrm>
            <a:prstGeom prst="rect"/>
            <a:noFill/>
            <a:ln>
              <a:noFill/>
            </a:ln>
          </p:spPr>
        </p:pic>
        <p:pic>
          <p:nvPicPr>
            <p:cNvPr id="2097489" name="Google Shape;424;p26"/>
            <p:cNvPicPr preferRelativeResize="0">
              <a:picLocks/>
            </p:cNvPicPr>
            <p:nvPr/>
          </p:nvPicPr>
          <p:blipFill>
            <a:blip xmlns:r="http://schemas.openxmlformats.org/officeDocument/2006/relationships" r:embed="rId5">
              <a:alphaModFix/>
            </a:blip>
            <a:stretch>
              <a:fillRect/>
            </a:stretch>
          </p:blipFill>
          <p:spPr>
            <a:xfrm>
              <a:off x="7210525" y="4538125"/>
              <a:ext cx="1160309" cy="998950"/>
            </a:xfrm>
            <a:prstGeom prst="rect"/>
            <a:noFill/>
            <a:ln>
              <a:noFill/>
            </a:ln>
          </p:spPr>
        </p:pic>
        <p:pic>
          <p:nvPicPr>
            <p:cNvPr id="2097490" name="Google Shape;425;p26"/>
            <p:cNvPicPr preferRelativeResize="0">
              <a:picLocks/>
            </p:cNvPicPr>
            <p:nvPr/>
          </p:nvPicPr>
          <p:blipFill rotWithShape="1">
            <a:blip xmlns:r="http://schemas.openxmlformats.org/officeDocument/2006/relationships" r:embed="rId6">
              <a:alphaModFix/>
            </a:blip>
            <a:srcRect l="30075" t="29952" r="20661" b="16387"/>
            <a:stretch>
              <a:fillRect/>
            </a:stretch>
          </p:blipFill>
          <p:spPr>
            <a:xfrm>
              <a:off x="1611975" y="4669038"/>
              <a:ext cx="365700" cy="402300"/>
            </a:xfrm>
            <a:prstGeom prst="ellipse"/>
            <a:noFill/>
            <a:ln>
              <a:noFill/>
            </a:ln>
          </p:spPr>
        </p:pic>
      </p:grpSp>
      <p:sp>
        <p:nvSpPr>
          <p:cNvPr id="1049379" name="Google Shape;426;p26"/>
          <p:cNvSpPr txBox="1"/>
          <p:nvPr>
            <p:ph type="title"/>
          </p:nvPr>
        </p:nvSpPr>
        <p:spPr>
          <a:xfrm>
            <a:off x="948600" y="2728113"/>
            <a:ext cx="2336400" cy="527700"/>
          </a:xfrm>
          <a:prstGeom prst="rect"/>
        </p:spPr>
        <p:txBody>
          <a:bodyPr anchor="t" anchorCtr="0" bIns="91425" lIns="91425" rIns="91425" spcFirstLastPara="1" tIns="91425" wrap="square">
            <a:noAutofit/>
          </a:bodyPr>
          <a:lstStyle>
            <a:lvl1pP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380" name="Google Shape;427;p26"/>
          <p:cNvSpPr txBox="1"/>
          <p:nvPr>
            <p:ph type="subTitle" idx="1"/>
          </p:nvPr>
        </p:nvSpPr>
        <p:spPr>
          <a:xfrm>
            <a:off x="887350" y="3238450"/>
            <a:ext cx="2458800" cy="8733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81" name="Google Shape;428;p26"/>
          <p:cNvSpPr txBox="1"/>
          <p:nvPr>
            <p:ph type="title" idx="2"/>
          </p:nvPr>
        </p:nvSpPr>
        <p:spPr>
          <a:xfrm>
            <a:off x="3403800" y="2728113"/>
            <a:ext cx="2336400" cy="527700"/>
          </a:xfrm>
          <a:prstGeom prst="rect"/>
        </p:spPr>
        <p:txBody>
          <a:bodyPr anchor="t" anchorCtr="0" bIns="91425" lIns="91425" rIns="91425" spcFirstLastPara="1" tIns="91425" wrap="square">
            <a:noAutofit/>
          </a:bodyPr>
          <a:lstStyle>
            <a:lvl1pP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382" name="Google Shape;429;p26"/>
          <p:cNvSpPr txBox="1"/>
          <p:nvPr>
            <p:ph type="subTitle" idx="3"/>
          </p:nvPr>
        </p:nvSpPr>
        <p:spPr>
          <a:xfrm>
            <a:off x="3342600" y="3238450"/>
            <a:ext cx="2458800" cy="8733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83" name="Google Shape;430;p26"/>
          <p:cNvSpPr txBox="1"/>
          <p:nvPr>
            <p:ph type="title" idx="4"/>
          </p:nvPr>
        </p:nvSpPr>
        <p:spPr>
          <a:xfrm>
            <a:off x="5859000" y="2728113"/>
            <a:ext cx="2336400" cy="527700"/>
          </a:xfrm>
          <a:prstGeom prst="rect"/>
        </p:spPr>
        <p:txBody>
          <a:bodyPr anchor="t" anchorCtr="0" bIns="91425" lIns="91425" rIns="91425" spcFirstLastPara="1" tIns="91425" wrap="square">
            <a:noAutofit/>
          </a:bodyPr>
          <a:lstStyle>
            <a:lvl1pP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384" name="Google Shape;431;p26"/>
          <p:cNvSpPr txBox="1"/>
          <p:nvPr>
            <p:ph type="subTitle" idx="5"/>
          </p:nvPr>
        </p:nvSpPr>
        <p:spPr>
          <a:xfrm>
            <a:off x="5797800" y="3238450"/>
            <a:ext cx="2458800" cy="8733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85" name="Google Shape;432;p26"/>
          <p:cNvSpPr txBox="1"/>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and three columns 1">
  <p:cSld name="BLANK_1_1_1_2_1">
    <p:spTree>
      <p:nvGrpSpPr>
        <p:cNvPr id="490" name="Shape 433"/>
        <p:cNvGrpSpPr/>
        <p:nvPr/>
      </p:nvGrpSpPr>
      <p:grpSpPr>
        <a:xfrm>
          <a:off x="0" y="0"/>
          <a:ext cx="0" cy="0"/>
          <a:chOff x="0" y="0"/>
          <a:chExt cx="0" cy="0"/>
        </a:xfrm>
      </p:grpSpPr>
      <p:grpSp>
        <p:nvGrpSpPr>
          <p:cNvPr id="491" name="Google Shape;434;p27"/>
          <p:cNvGrpSpPr/>
          <p:nvPr/>
        </p:nvGrpSpPr>
        <p:grpSpPr>
          <a:xfrm>
            <a:off x="-738687" y="-1093050"/>
            <a:ext cx="11150437" cy="6878960"/>
            <a:chOff x="-738687" y="-1093050"/>
            <a:chExt cx="11150437" cy="6878960"/>
          </a:xfrm>
        </p:grpSpPr>
        <p:pic>
          <p:nvPicPr>
            <p:cNvPr id="2097519" name="Google Shape;435;p27"/>
            <p:cNvPicPr preferRelativeResize="0">
              <a:picLocks/>
            </p:cNvPicPr>
            <p:nvPr/>
          </p:nvPicPr>
          <p:blipFill>
            <a:blip xmlns:r="http://schemas.openxmlformats.org/officeDocument/2006/relationships" r:embed="rId1">
              <a:alphaModFix amt="90000"/>
            </a:blip>
            <a:stretch>
              <a:fillRect/>
            </a:stretch>
          </p:blipFill>
          <p:spPr>
            <a:xfrm flipH="1">
              <a:off x="7227550" y="-1093050"/>
              <a:ext cx="3184200" cy="2450700"/>
            </a:xfrm>
            <a:prstGeom prst="roundRect">
              <a:avLst>
                <a:gd name="adj" fmla="val 39633"/>
              </a:avLst>
            </a:prstGeom>
            <a:noFill/>
            <a:ln>
              <a:noFill/>
            </a:ln>
          </p:spPr>
        </p:pic>
        <p:grpSp>
          <p:nvGrpSpPr>
            <p:cNvPr id="492" name="Google Shape;436;p27"/>
            <p:cNvGrpSpPr/>
            <p:nvPr/>
          </p:nvGrpSpPr>
          <p:grpSpPr>
            <a:xfrm>
              <a:off x="-738687" y="1285389"/>
              <a:ext cx="1269083" cy="395433"/>
              <a:chOff x="-336206" y="2914099"/>
              <a:chExt cx="957148" cy="298260"/>
            </a:xfrm>
          </p:grpSpPr>
          <p:sp>
            <p:nvSpPr>
              <p:cNvPr id="1049425" name="Google Shape;437;p27"/>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26" name="Google Shape;438;p27"/>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27" name="Google Shape;439;p27"/>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428" name="Google Shape;440;p27"/>
            <p:cNvSpPr/>
            <p:nvPr/>
          </p:nvSpPr>
          <p:spPr>
            <a:xfrm>
              <a:off x="391230" y="3327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93" name="Google Shape;441;p27"/>
            <p:cNvGrpSpPr/>
            <p:nvPr/>
          </p:nvGrpSpPr>
          <p:grpSpPr>
            <a:xfrm>
              <a:off x="8274388" y="4567214"/>
              <a:ext cx="1269083" cy="395433"/>
              <a:chOff x="-336206" y="2914099"/>
              <a:chExt cx="957148" cy="298260"/>
            </a:xfrm>
          </p:grpSpPr>
          <p:sp>
            <p:nvSpPr>
              <p:cNvPr id="1049429" name="Google Shape;442;p27"/>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30" name="Google Shape;443;p27"/>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31" name="Google Shape;444;p27"/>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432" name="Google Shape;445;p27"/>
            <p:cNvSpPr/>
            <p:nvPr/>
          </p:nvSpPr>
          <p:spPr>
            <a:xfrm>
              <a:off x="8392230" y="789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433" name="Google Shape;446;p27"/>
            <p:cNvSpPr/>
            <p:nvPr/>
          </p:nvSpPr>
          <p:spPr>
            <a:xfrm>
              <a:off x="321957" y="31207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520" name="Google Shape;447;p27"/>
            <p:cNvPicPr preferRelativeResize="0">
              <a:picLocks/>
            </p:cNvPicPr>
            <p:nvPr/>
          </p:nvPicPr>
          <p:blipFill>
            <a:blip xmlns:r="http://schemas.openxmlformats.org/officeDocument/2006/relationships" r:embed="rId2">
              <a:alphaModFix/>
            </a:blip>
            <a:stretch>
              <a:fillRect/>
            </a:stretch>
          </p:blipFill>
          <p:spPr>
            <a:xfrm>
              <a:off x="799277" y="4699751"/>
              <a:ext cx="1269075" cy="1086159"/>
            </a:xfrm>
            <a:prstGeom prst="rect"/>
            <a:noFill/>
            <a:ln>
              <a:noFill/>
            </a:ln>
          </p:spPr>
        </p:pic>
      </p:grpSp>
      <p:sp>
        <p:nvSpPr>
          <p:cNvPr id="1049434" name="Google Shape;448;p27"/>
          <p:cNvSpPr txBox="1"/>
          <p:nvPr>
            <p:ph type="title"/>
          </p:nvPr>
        </p:nvSpPr>
        <p:spPr>
          <a:xfrm>
            <a:off x="1799950" y="1532875"/>
            <a:ext cx="2336400" cy="527700"/>
          </a:xfrm>
          <a:prstGeom prst="rect"/>
        </p:spPr>
        <p:txBody>
          <a:bodyPr anchor="t" anchorCtr="0" bIns="91425" lIns="91425" rIns="91425" spcFirstLastPara="1" tIns="91425" wrap="square">
            <a:noAutofit/>
          </a:bodyPr>
          <a:lstStyle>
            <a:lvl1pP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435" name="Google Shape;449;p27"/>
          <p:cNvSpPr txBox="1"/>
          <p:nvPr>
            <p:ph type="subTitle" idx="1"/>
          </p:nvPr>
        </p:nvSpPr>
        <p:spPr>
          <a:xfrm>
            <a:off x="4586350" y="1360075"/>
            <a:ext cx="3383400" cy="873300"/>
          </a:xfrm>
          <a:prstGeom prst="rect"/>
        </p:spPr>
        <p:txBody>
          <a:bodyPr anchor="ctr" anchorCtr="0" bIns="91425" lIns="91425" rIns="91425" spcFirstLastPara="1" tIns="91425" wrap="square">
            <a:noAutofit/>
          </a:bodyPr>
          <a:lstStyle>
            <a:lvl1pP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436" name="Google Shape;450;p27"/>
          <p:cNvSpPr txBox="1"/>
          <p:nvPr>
            <p:ph type="title" idx="2"/>
          </p:nvPr>
        </p:nvSpPr>
        <p:spPr>
          <a:xfrm>
            <a:off x="1799950" y="2603075"/>
            <a:ext cx="2336400" cy="527700"/>
          </a:xfrm>
          <a:prstGeom prst="rect"/>
        </p:spPr>
        <p:txBody>
          <a:bodyPr anchor="t" anchorCtr="0" bIns="91425" lIns="91425" rIns="91425" spcFirstLastPara="1" tIns="91425" wrap="square">
            <a:noAutofit/>
          </a:bodyPr>
          <a:lstStyle>
            <a:lvl1pP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437" name="Google Shape;451;p27"/>
          <p:cNvSpPr txBox="1"/>
          <p:nvPr>
            <p:ph type="subTitle" idx="3"/>
          </p:nvPr>
        </p:nvSpPr>
        <p:spPr>
          <a:xfrm>
            <a:off x="4586350" y="2425038"/>
            <a:ext cx="3383400" cy="873300"/>
          </a:xfrm>
          <a:prstGeom prst="rect"/>
        </p:spPr>
        <p:txBody>
          <a:bodyPr anchor="ctr" anchorCtr="0" bIns="91425" lIns="91425" rIns="91425" spcFirstLastPara="1" tIns="91425" wrap="square">
            <a:noAutofit/>
          </a:bodyPr>
          <a:lstStyle>
            <a:lvl1pP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438" name="Google Shape;452;p27"/>
          <p:cNvSpPr txBox="1"/>
          <p:nvPr>
            <p:ph type="title" idx="4"/>
          </p:nvPr>
        </p:nvSpPr>
        <p:spPr>
          <a:xfrm>
            <a:off x="1799950" y="3673275"/>
            <a:ext cx="2336400" cy="527700"/>
          </a:xfrm>
          <a:prstGeom prst="rect"/>
        </p:spPr>
        <p:txBody>
          <a:bodyPr anchor="t" anchorCtr="0" bIns="91425" lIns="91425" rIns="91425" spcFirstLastPara="1" tIns="91425" wrap="square">
            <a:noAutofit/>
          </a:bodyPr>
          <a:lstStyle>
            <a:lvl1pP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439" name="Google Shape;453;p27"/>
          <p:cNvSpPr txBox="1"/>
          <p:nvPr>
            <p:ph type="subTitle" idx="5"/>
          </p:nvPr>
        </p:nvSpPr>
        <p:spPr>
          <a:xfrm>
            <a:off x="4586350" y="3500475"/>
            <a:ext cx="3383400" cy="873300"/>
          </a:xfrm>
          <a:prstGeom prst="rect"/>
        </p:spPr>
        <p:txBody>
          <a:bodyPr anchor="ctr" anchorCtr="0" bIns="91425" lIns="91425" rIns="91425" spcFirstLastPara="1" tIns="91425" wrap="square">
            <a:noAutofit/>
          </a:bodyPr>
          <a:lstStyle>
            <a:lvl1pP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440" name="Google Shape;454;p27"/>
          <p:cNvSpPr txBox="1"/>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425" name="Shape 455"/>
        <p:cNvGrpSpPr/>
        <p:nvPr/>
      </p:nvGrpSpPr>
      <p:grpSpPr>
        <a:xfrm>
          <a:off x="0" y="0"/>
          <a:ext cx="0" cy="0"/>
          <a:chOff x="0" y="0"/>
          <a:chExt cx="0" cy="0"/>
        </a:xfrm>
      </p:grpSpPr>
      <p:pic>
        <p:nvPicPr>
          <p:cNvPr id="2097428" name="Google Shape;456;p28"/>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429" name="Google Shape;457;p28"/>
          <p:cNvPicPr preferRelativeResize="0">
            <a:picLocks/>
          </p:cNvPicPr>
          <p:nvPr/>
        </p:nvPicPr>
        <p:blipFill rotWithShape="1">
          <a:blip xmlns:r="http://schemas.openxmlformats.org/officeDocument/2006/relationships" r:embed="rId2">
            <a:alphaModFix/>
          </a:blip>
          <a:srcRect l="4739" t="8663" r="4467" b="7139"/>
          <a:stretch>
            <a:fillRect/>
          </a:stretch>
        </p:blipFill>
        <p:spPr>
          <a:xfrm>
            <a:off x="8060550" y="3988223"/>
            <a:ext cx="1794300" cy="1616400"/>
          </a:xfrm>
          <a:prstGeom prst="ellipse"/>
          <a:noFill/>
          <a:ln>
            <a:noFill/>
          </a:ln>
        </p:spPr>
      </p:pic>
      <p:sp>
        <p:nvSpPr>
          <p:cNvPr id="1049242" name="Google Shape;458;p28"/>
          <p:cNvSpPr/>
          <p:nvPr/>
        </p:nvSpPr>
        <p:spPr>
          <a:xfrm>
            <a:off x="8697120" y="18765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26" name="Google Shape;459;p28"/>
          <p:cNvGrpSpPr/>
          <p:nvPr/>
        </p:nvGrpSpPr>
        <p:grpSpPr>
          <a:xfrm>
            <a:off x="-403868" y="2976561"/>
            <a:ext cx="957148" cy="298260"/>
            <a:chOff x="-336206" y="2914099"/>
            <a:chExt cx="957148" cy="298260"/>
          </a:xfrm>
        </p:grpSpPr>
        <p:sp>
          <p:nvSpPr>
            <p:cNvPr id="1049243" name="Google Shape;460;p28"/>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44" name="Google Shape;461;p28"/>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45" name="Google Shape;462;p28"/>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27" name="Google Shape;463;p28"/>
          <p:cNvGrpSpPr/>
          <p:nvPr/>
        </p:nvGrpSpPr>
        <p:grpSpPr>
          <a:xfrm>
            <a:off x="7853078" y="721327"/>
            <a:ext cx="957181" cy="296392"/>
            <a:chOff x="7707428" y="2428915"/>
            <a:chExt cx="957181" cy="296392"/>
          </a:xfrm>
        </p:grpSpPr>
        <p:sp>
          <p:nvSpPr>
            <p:cNvPr id="1049246" name="Google Shape;464;p28"/>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47" name="Google Shape;465;p28"/>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48" name="Google Shape;466;p28"/>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30" name="Google Shape;467;p28"/>
          <p:cNvPicPr preferRelativeResize="0">
            <a:picLocks/>
          </p:cNvPicPr>
          <p:nvPr/>
        </p:nvPicPr>
        <p:blipFill>
          <a:blip xmlns:r="http://schemas.openxmlformats.org/officeDocument/2006/relationships" r:embed="rId3">
            <a:alphaModFix/>
          </a:blip>
          <a:stretch>
            <a:fillRect/>
          </a:stretch>
        </p:blipFill>
        <p:spPr>
          <a:xfrm>
            <a:off x="4818100" y="4795925"/>
            <a:ext cx="1160309" cy="998950"/>
          </a:xfrm>
          <a:prstGeom prst="rect"/>
          <a:noFill/>
          <a:ln>
            <a:noFill/>
          </a:ln>
        </p:spPr>
      </p:pic>
      <p:pic>
        <p:nvPicPr>
          <p:cNvPr id="2097431" name="Google Shape;468;p28"/>
          <p:cNvPicPr preferRelativeResize="0">
            <a:picLocks/>
          </p:cNvPicPr>
          <p:nvPr/>
        </p:nvPicPr>
        <p:blipFill rotWithShape="1">
          <a:blip xmlns:r="http://schemas.openxmlformats.org/officeDocument/2006/relationships" r:embed="rId4">
            <a:alphaModFix/>
          </a:blip>
          <a:srcRect l="30075" t="29952" r="20661" b="16387"/>
          <a:stretch>
            <a:fillRect/>
          </a:stretch>
        </p:blipFill>
        <p:spPr>
          <a:xfrm>
            <a:off x="1127875" y="4669038"/>
            <a:ext cx="365700" cy="402300"/>
          </a:xfrm>
          <a:prstGeom prst="ellipse"/>
          <a:noFill/>
          <a:ln>
            <a:noFill/>
          </a:ln>
        </p:spPr>
      </p:pic>
      <p:sp>
        <p:nvSpPr>
          <p:cNvPr id="1049249" name="Google Shape;469;p28"/>
          <p:cNvSpPr txBox="1"/>
          <p:nvPr>
            <p:ph type="title"/>
          </p:nvPr>
        </p:nvSpPr>
        <p:spPr>
          <a:xfrm>
            <a:off x="719366" y="1289975"/>
            <a:ext cx="1967700" cy="527700"/>
          </a:xfrm>
          <a:prstGeom prst="rect"/>
        </p:spPr>
        <p:txBody>
          <a:bodyPr anchor="ctr" anchorCtr="0" bIns="91425" lIns="91425" rIns="91425" spcFirstLastPara="1" tIns="91425" wrap="square">
            <a:noAutofit/>
          </a:bodyPr>
          <a:lstStyle>
            <a:lvl1pPr algn="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50" name="Google Shape;470;p28"/>
          <p:cNvSpPr txBox="1"/>
          <p:nvPr>
            <p:ph type="subTitle" idx="1"/>
          </p:nvPr>
        </p:nvSpPr>
        <p:spPr>
          <a:xfrm>
            <a:off x="719366" y="1876497"/>
            <a:ext cx="1967700" cy="484800"/>
          </a:xfrm>
          <a:prstGeom prst="rect"/>
        </p:spPr>
        <p:txBody>
          <a:bodyPr anchor="ctr" anchorCtr="0" bIns="91425" lIns="91425" rIns="91425" spcFirstLastPara="1" tIns="91425" wrap="square">
            <a:noAutofit/>
          </a:bodyPr>
          <a:lstStyle>
            <a:lvl1pPr algn="r" lvl="0" rtl="0">
              <a:lnSpc>
                <a:spcPct val="100000"/>
              </a:lnSpc>
              <a:spcBef>
                <a:spcPts val="0"/>
              </a:spcBef>
              <a:spcAft>
                <a:spcPts val="0"/>
              </a:spcAft>
              <a:buSzPts val="1400"/>
              <a:buNone/>
              <a:defRPr sz="14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51" name="Google Shape;471;p28"/>
          <p:cNvSpPr txBox="1"/>
          <p:nvPr>
            <p:ph type="title" idx="2"/>
          </p:nvPr>
        </p:nvSpPr>
        <p:spPr>
          <a:xfrm>
            <a:off x="6456934" y="1289975"/>
            <a:ext cx="1967700" cy="527700"/>
          </a:xfrm>
          <a:prstGeom prst="rect"/>
        </p:spPr>
        <p:txBody>
          <a:bodyPr anchor="ctr" anchorCtr="0" bIns="91425" lIns="91425" rIns="91425" spcFirstLastPara="1" tIns="91425" wrap="square">
            <a:noAutofit/>
          </a:bodyPr>
          <a:lstStyle>
            <a:lvl1pPr algn="l"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52" name="Google Shape;472;p28"/>
          <p:cNvSpPr txBox="1"/>
          <p:nvPr>
            <p:ph type="subTitle" idx="3"/>
          </p:nvPr>
        </p:nvSpPr>
        <p:spPr>
          <a:xfrm>
            <a:off x="6456934" y="1876497"/>
            <a:ext cx="1967700" cy="484800"/>
          </a:xfrm>
          <a:prstGeom prst="rect"/>
        </p:spPr>
        <p:txBody>
          <a:bodyPr anchor="ctr" anchorCtr="0" bIns="91425" lIns="91425" rIns="91425" spcFirstLastPara="1" tIns="91425" wrap="square">
            <a:noAutofit/>
          </a:bodyPr>
          <a:lstStyle>
            <a:lvl1pPr lvl="0" rtl="0">
              <a:lnSpc>
                <a:spcPct val="100000"/>
              </a:lnSpc>
              <a:spcBef>
                <a:spcPts val="0"/>
              </a:spcBef>
              <a:spcAft>
                <a:spcPts val="0"/>
              </a:spcAft>
              <a:buSzPts val="1400"/>
              <a:buNone/>
              <a:defRPr sz="14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53" name="Google Shape;473;p28"/>
          <p:cNvSpPr txBox="1"/>
          <p:nvPr>
            <p:ph type="title" idx="4"/>
          </p:nvPr>
        </p:nvSpPr>
        <p:spPr>
          <a:xfrm>
            <a:off x="719366" y="3202280"/>
            <a:ext cx="1967700" cy="527700"/>
          </a:xfrm>
          <a:prstGeom prst="rect"/>
        </p:spPr>
        <p:txBody>
          <a:bodyPr anchor="ctr" anchorCtr="0" bIns="91425" lIns="91425" rIns="91425" spcFirstLastPara="1" tIns="91425" wrap="square">
            <a:noAutofit/>
          </a:bodyPr>
          <a:lstStyle>
            <a:lvl1pPr algn="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54" name="Google Shape;474;p28"/>
          <p:cNvSpPr txBox="1"/>
          <p:nvPr>
            <p:ph type="subTitle" idx="5"/>
          </p:nvPr>
        </p:nvSpPr>
        <p:spPr>
          <a:xfrm>
            <a:off x="719366" y="3788802"/>
            <a:ext cx="1967700" cy="484800"/>
          </a:xfrm>
          <a:prstGeom prst="rect"/>
        </p:spPr>
        <p:txBody>
          <a:bodyPr anchor="ctr" anchorCtr="0" bIns="91425" lIns="91425" rIns="91425" spcFirstLastPara="1" tIns="91425" wrap="square">
            <a:noAutofit/>
          </a:bodyPr>
          <a:lstStyle>
            <a:lvl1pPr algn="r" lvl="0" rtl="0">
              <a:lnSpc>
                <a:spcPct val="100000"/>
              </a:lnSpc>
              <a:spcBef>
                <a:spcPts val="0"/>
              </a:spcBef>
              <a:spcAft>
                <a:spcPts val="0"/>
              </a:spcAft>
              <a:buSzPts val="1400"/>
              <a:buNone/>
              <a:defRPr sz="14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55" name="Google Shape;475;p28"/>
          <p:cNvSpPr txBox="1"/>
          <p:nvPr>
            <p:ph type="title" idx="6"/>
          </p:nvPr>
        </p:nvSpPr>
        <p:spPr>
          <a:xfrm>
            <a:off x="6456934" y="3202280"/>
            <a:ext cx="1967700" cy="527700"/>
          </a:xfrm>
          <a:prstGeom prst="rect"/>
        </p:spPr>
        <p:txBody>
          <a:bodyPr anchor="ctr" anchorCtr="0" bIns="91425" lIns="91425" rIns="91425" spcFirstLastPara="1" tIns="91425" wrap="square">
            <a:noAutofit/>
          </a:bodyPr>
          <a:lstStyle>
            <a:lvl1pPr algn="l"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56" name="Google Shape;476;p28"/>
          <p:cNvSpPr txBox="1"/>
          <p:nvPr>
            <p:ph type="subTitle" idx="7"/>
          </p:nvPr>
        </p:nvSpPr>
        <p:spPr>
          <a:xfrm>
            <a:off x="6456934" y="3788802"/>
            <a:ext cx="1967700" cy="484800"/>
          </a:xfrm>
          <a:prstGeom prst="rect"/>
        </p:spPr>
        <p:txBody>
          <a:bodyPr anchor="ctr" anchorCtr="0" bIns="91425" lIns="91425" rIns="91425" spcFirstLastPara="1" tIns="91425" wrap="square">
            <a:noAutofit/>
          </a:bodyPr>
          <a:lstStyle>
            <a:lvl1pPr lvl="0" rtl="0">
              <a:lnSpc>
                <a:spcPct val="100000"/>
              </a:lnSpc>
              <a:spcBef>
                <a:spcPts val="0"/>
              </a:spcBef>
              <a:spcAft>
                <a:spcPts val="0"/>
              </a:spcAft>
              <a:buSzPts val="1400"/>
              <a:buNone/>
              <a:defRPr sz="1400"/>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57" name="Google Shape;477;p28"/>
          <p:cNvSpPr txBox="1"/>
          <p:nvPr>
            <p:ph type="title" idx="8"/>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
        <p:nvSpPr>
          <p:cNvPr id="1049258" name="Google Shape;478;p28"/>
          <p:cNvSpPr/>
          <p:nvPr/>
        </p:nvSpPr>
        <p:spPr>
          <a:xfrm>
            <a:off x="925195" y="62991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436" name="Shape 479"/>
        <p:cNvGrpSpPr/>
        <p:nvPr/>
      </p:nvGrpSpPr>
      <p:grpSpPr>
        <a:xfrm>
          <a:off x="0" y="0"/>
          <a:ext cx="0" cy="0"/>
          <a:chOff x="0" y="0"/>
          <a:chExt cx="0" cy="0"/>
        </a:xfrm>
      </p:grpSpPr>
      <p:grpSp>
        <p:nvGrpSpPr>
          <p:cNvPr id="437" name="Google Shape;480;p29"/>
          <p:cNvGrpSpPr/>
          <p:nvPr/>
        </p:nvGrpSpPr>
        <p:grpSpPr>
          <a:xfrm>
            <a:off x="-1608323" y="-1703700"/>
            <a:ext cx="11588748" cy="7252299"/>
            <a:chOff x="-1608323" y="-1703700"/>
            <a:chExt cx="11588748" cy="7252299"/>
          </a:xfrm>
        </p:grpSpPr>
        <p:pic>
          <p:nvPicPr>
            <p:cNvPr id="2097441" name="Google Shape;481;p29"/>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442" name="Google Shape;482;p29"/>
            <p:cNvPicPr preferRelativeResize="0">
              <a:picLocks/>
            </p:cNvPicPr>
            <p:nvPr/>
          </p:nvPicPr>
          <p:blipFill rotWithShape="1">
            <a:blip xmlns:r="http://schemas.openxmlformats.org/officeDocument/2006/relationships" r:embed="rId2">
              <a:alphaModFix/>
            </a:blip>
            <a:srcRect l="4739" t="8663" r="4467" b="7139"/>
            <a:stretch>
              <a:fillRect/>
            </a:stretch>
          </p:blipFill>
          <p:spPr>
            <a:xfrm>
              <a:off x="7749325" y="-863862"/>
              <a:ext cx="2231100" cy="2010000"/>
            </a:xfrm>
            <a:prstGeom prst="ellipse"/>
            <a:noFill/>
            <a:ln>
              <a:noFill/>
            </a:ln>
          </p:spPr>
        </p:pic>
        <p:sp>
          <p:nvSpPr>
            <p:cNvPr id="1049280" name="Google Shape;483;p29"/>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81" name="Google Shape;484;p29"/>
            <p:cNvSpPr/>
            <p:nvPr/>
          </p:nvSpPr>
          <p:spPr>
            <a:xfrm>
              <a:off x="1740598" y="5125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38" name="Google Shape;485;p29"/>
            <p:cNvGrpSpPr/>
            <p:nvPr/>
          </p:nvGrpSpPr>
          <p:grpSpPr>
            <a:xfrm>
              <a:off x="-405343" y="2895911"/>
              <a:ext cx="957148" cy="298260"/>
              <a:chOff x="-336206" y="2914099"/>
              <a:chExt cx="957148" cy="298260"/>
            </a:xfrm>
          </p:grpSpPr>
          <p:sp>
            <p:nvSpPr>
              <p:cNvPr id="1049282" name="Google Shape;486;p29"/>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83" name="Google Shape;487;p29"/>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84" name="Google Shape;488;p29"/>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39" name="Google Shape;489;p29"/>
            <p:cNvGrpSpPr/>
            <p:nvPr/>
          </p:nvGrpSpPr>
          <p:grpSpPr>
            <a:xfrm>
              <a:off x="8504728" y="914402"/>
              <a:ext cx="957181" cy="296392"/>
              <a:chOff x="7707428" y="2428915"/>
              <a:chExt cx="957181" cy="296392"/>
            </a:xfrm>
          </p:grpSpPr>
          <p:sp>
            <p:nvSpPr>
              <p:cNvPr id="1049285" name="Google Shape;490;p29"/>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86" name="Google Shape;491;p29"/>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87" name="Google Shape;492;p29"/>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43" name="Google Shape;493;p29"/>
            <p:cNvPicPr preferRelativeResize="0">
              <a:picLocks/>
            </p:cNvPicPr>
            <p:nvPr/>
          </p:nvPicPr>
          <p:blipFill>
            <a:blip xmlns:r="http://schemas.openxmlformats.org/officeDocument/2006/relationships" r:embed="rId3">
              <a:alphaModFix/>
            </a:blip>
            <a:stretch>
              <a:fillRect/>
            </a:stretch>
          </p:blipFill>
          <p:spPr>
            <a:xfrm>
              <a:off x="6118542" y="-1080921"/>
              <a:ext cx="1726366" cy="1477516"/>
            </a:xfrm>
            <a:prstGeom prst="rect"/>
            <a:noFill/>
            <a:ln>
              <a:noFill/>
            </a:ln>
          </p:spPr>
        </p:pic>
        <p:pic>
          <p:nvPicPr>
            <p:cNvPr id="2097444" name="Google Shape;494;p29"/>
            <p:cNvPicPr preferRelativeResize="0">
              <a:picLocks/>
            </p:cNvPicPr>
            <p:nvPr/>
          </p:nvPicPr>
          <p:blipFill>
            <a:blip xmlns:r="http://schemas.openxmlformats.org/officeDocument/2006/relationships" r:embed="rId4">
              <a:alphaModFix/>
            </a:blip>
            <a:stretch>
              <a:fillRect/>
            </a:stretch>
          </p:blipFill>
          <p:spPr>
            <a:xfrm>
              <a:off x="2771450" y="4549650"/>
              <a:ext cx="1160309" cy="998950"/>
            </a:xfrm>
            <a:prstGeom prst="rect"/>
            <a:noFill/>
            <a:ln>
              <a:noFill/>
            </a:ln>
          </p:spPr>
        </p:pic>
        <p:pic>
          <p:nvPicPr>
            <p:cNvPr id="2097445" name="Google Shape;495;p29"/>
            <p:cNvPicPr preferRelativeResize="0">
              <a:picLocks/>
            </p:cNvPicPr>
            <p:nvPr/>
          </p:nvPicPr>
          <p:blipFill rotWithShape="1">
            <a:blip xmlns:r="http://schemas.openxmlformats.org/officeDocument/2006/relationships" r:embed="rId5">
              <a:alphaModFix/>
            </a:blip>
            <a:srcRect l="30075" t="29952" r="20661" b="16387"/>
            <a:stretch>
              <a:fillRect/>
            </a:stretch>
          </p:blipFill>
          <p:spPr>
            <a:xfrm>
              <a:off x="6213050" y="4475313"/>
              <a:ext cx="365700" cy="402300"/>
            </a:xfrm>
            <a:prstGeom prst="ellipse"/>
            <a:noFill/>
            <a:ln>
              <a:noFill/>
            </a:ln>
          </p:spPr>
        </p:pic>
      </p:grpSp>
      <p:sp>
        <p:nvSpPr>
          <p:cNvPr id="1049288" name="Google Shape;496;p29"/>
          <p:cNvSpPr txBox="1"/>
          <p:nvPr>
            <p:ph type="title"/>
          </p:nvPr>
        </p:nvSpPr>
        <p:spPr>
          <a:xfrm>
            <a:off x="720000" y="1788178"/>
            <a:ext cx="2305500" cy="409500"/>
          </a:xfrm>
          <a:prstGeom prst="rect"/>
        </p:spPr>
        <p:txBody>
          <a:bodyPr anchor="ctr" anchorCtr="0" bIns="91425" lIns="91425" rIns="91425" spcFirstLastPara="1" tIns="91425" wrap="square">
            <a:noAutofit/>
          </a:bodyPr>
          <a:lstStyle>
            <a:lvl1pPr algn="ct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89" name="Google Shape;497;p29"/>
          <p:cNvSpPr txBox="1"/>
          <p:nvPr>
            <p:ph type="subTitle" idx="1"/>
          </p:nvPr>
        </p:nvSpPr>
        <p:spPr>
          <a:xfrm>
            <a:off x="720000" y="2094437"/>
            <a:ext cx="230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90" name="Google Shape;498;p29"/>
          <p:cNvSpPr txBox="1"/>
          <p:nvPr>
            <p:ph type="title" idx="2"/>
          </p:nvPr>
        </p:nvSpPr>
        <p:spPr>
          <a:xfrm>
            <a:off x="3419271" y="1788178"/>
            <a:ext cx="2305500" cy="409500"/>
          </a:xfrm>
          <a:prstGeom prst="rect"/>
        </p:spPr>
        <p:txBody>
          <a:bodyPr anchor="ctr" anchorCtr="0" bIns="91425" lIns="91425" rIns="91425" spcFirstLastPara="1" tIns="91425" wrap="square">
            <a:noAutofit/>
          </a:bodyPr>
          <a:lstStyle>
            <a:lvl1pPr algn="ct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91" name="Google Shape;499;p29"/>
          <p:cNvSpPr txBox="1"/>
          <p:nvPr>
            <p:ph type="subTitle" idx="3"/>
          </p:nvPr>
        </p:nvSpPr>
        <p:spPr>
          <a:xfrm>
            <a:off x="3419271" y="2094437"/>
            <a:ext cx="230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92" name="Google Shape;500;p29"/>
          <p:cNvSpPr txBox="1"/>
          <p:nvPr>
            <p:ph type="title" idx="4"/>
          </p:nvPr>
        </p:nvSpPr>
        <p:spPr>
          <a:xfrm>
            <a:off x="720000" y="3579458"/>
            <a:ext cx="2305500" cy="409500"/>
          </a:xfrm>
          <a:prstGeom prst="rect"/>
        </p:spPr>
        <p:txBody>
          <a:bodyPr anchor="ctr" anchorCtr="0" bIns="91425" lIns="91425" rIns="91425" spcFirstLastPara="1" tIns="91425" wrap="square">
            <a:noAutofit/>
          </a:bodyPr>
          <a:lstStyle>
            <a:lvl1pPr algn="ct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93" name="Google Shape;501;p29"/>
          <p:cNvSpPr txBox="1"/>
          <p:nvPr>
            <p:ph type="subTitle" idx="5"/>
          </p:nvPr>
        </p:nvSpPr>
        <p:spPr>
          <a:xfrm>
            <a:off x="720000" y="3885717"/>
            <a:ext cx="230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94" name="Google Shape;502;p29"/>
          <p:cNvSpPr txBox="1"/>
          <p:nvPr>
            <p:ph type="title" idx="6"/>
          </p:nvPr>
        </p:nvSpPr>
        <p:spPr>
          <a:xfrm>
            <a:off x="3419271" y="3579458"/>
            <a:ext cx="2305500" cy="409500"/>
          </a:xfrm>
          <a:prstGeom prst="rect"/>
        </p:spPr>
        <p:txBody>
          <a:bodyPr anchor="ctr" anchorCtr="0" bIns="91425" lIns="91425" rIns="91425" spcFirstLastPara="1" tIns="91425" wrap="square">
            <a:noAutofit/>
          </a:bodyPr>
          <a:lstStyle>
            <a:lvl1pPr algn="ct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95" name="Google Shape;503;p29"/>
          <p:cNvSpPr txBox="1"/>
          <p:nvPr>
            <p:ph type="subTitle" idx="7"/>
          </p:nvPr>
        </p:nvSpPr>
        <p:spPr>
          <a:xfrm>
            <a:off x="3419271" y="3885717"/>
            <a:ext cx="230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96" name="Google Shape;504;p29"/>
          <p:cNvSpPr txBox="1"/>
          <p:nvPr>
            <p:ph type="title" idx="8"/>
          </p:nvPr>
        </p:nvSpPr>
        <p:spPr>
          <a:xfrm>
            <a:off x="6118549" y="1788178"/>
            <a:ext cx="2305500" cy="409500"/>
          </a:xfrm>
          <a:prstGeom prst="rect"/>
        </p:spPr>
        <p:txBody>
          <a:bodyPr anchor="ctr" anchorCtr="0" bIns="91425" lIns="91425" rIns="91425" spcFirstLastPara="1" tIns="91425" wrap="square">
            <a:noAutofit/>
          </a:bodyPr>
          <a:lstStyle>
            <a:lvl1pPr algn="ct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97" name="Google Shape;505;p29"/>
          <p:cNvSpPr txBox="1"/>
          <p:nvPr>
            <p:ph type="subTitle" idx="9"/>
          </p:nvPr>
        </p:nvSpPr>
        <p:spPr>
          <a:xfrm>
            <a:off x="6118549" y="2094437"/>
            <a:ext cx="230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98" name="Google Shape;506;p29"/>
          <p:cNvSpPr txBox="1"/>
          <p:nvPr>
            <p:ph type="title" idx="13"/>
          </p:nvPr>
        </p:nvSpPr>
        <p:spPr>
          <a:xfrm>
            <a:off x="6118549" y="3579458"/>
            <a:ext cx="2305500" cy="409500"/>
          </a:xfrm>
          <a:prstGeom prst="rect"/>
        </p:spPr>
        <p:txBody>
          <a:bodyPr anchor="ctr" anchorCtr="0" bIns="91425" lIns="91425" rIns="91425" spcFirstLastPara="1" tIns="91425" wrap="square">
            <a:noAutofit/>
          </a:bodyPr>
          <a:lstStyle>
            <a:lvl1pPr algn="ctr" lvl="0" rtl="0">
              <a:spcBef>
                <a:spcPts val="0"/>
              </a:spcBef>
              <a:spcAft>
                <a:spcPts val="0"/>
              </a:spcAft>
              <a:buSzPts val="2500"/>
              <a:buNone/>
              <a:defRPr sz="2500">
                <a:solidFill>
                  <a:schemeClr val="dk2"/>
                </a:solidFill>
              </a:defRPr>
            </a:lvl1pPr>
            <a:lvl2pPr algn="ctr" lvl="1" rtl="0">
              <a:spcBef>
                <a:spcPts val="0"/>
              </a:spcBef>
              <a:spcAft>
                <a:spcPts val="0"/>
              </a:spcAft>
              <a:buSzPts val="2500"/>
              <a:buNone/>
              <a:defRPr sz="2500"/>
            </a:lvl2pPr>
            <a:lvl3pPr algn="ctr" lvl="2" rtl="0">
              <a:spcBef>
                <a:spcPts val="0"/>
              </a:spcBef>
              <a:spcAft>
                <a:spcPts val="0"/>
              </a:spcAft>
              <a:buSzPts val="2500"/>
              <a:buNone/>
              <a:defRPr sz="2500"/>
            </a:lvl3pPr>
            <a:lvl4pPr algn="ctr" lvl="3" rtl="0">
              <a:spcBef>
                <a:spcPts val="0"/>
              </a:spcBef>
              <a:spcAft>
                <a:spcPts val="0"/>
              </a:spcAft>
              <a:buSzPts val="2500"/>
              <a:buNone/>
              <a:defRPr sz="2500"/>
            </a:lvl4pPr>
            <a:lvl5pPr algn="ctr" lvl="4" rtl="0">
              <a:spcBef>
                <a:spcPts val="0"/>
              </a:spcBef>
              <a:spcAft>
                <a:spcPts val="0"/>
              </a:spcAft>
              <a:buSzPts val="2500"/>
              <a:buNone/>
              <a:defRPr sz="2500"/>
            </a:lvl5pPr>
            <a:lvl6pPr algn="ctr" lvl="5" rtl="0">
              <a:spcBef>
                <a:spcPts val="0"/>
              </a:spcBef>
              <a:spcAft>
                <a:spcPts val="0"/>
              </a:spcAft>
              <a:buSzPts val="2500"/>
              <a:buNone/>
              <a:defRPr sz="2500"/>
            </a:lvl6pPr>
            <a:lvl7pPr algn="ctr" lvl="6" rtl="0">
              <a:spcBef>
                <a:spcPts val="0"/>
              </a:spcBef>
              <a:spcAft>
                <a:spcPts val="0"/>
              </a:spcAft>
              <a:buSzPts val="2500"/>
              <a:buNone/>
              <a:defRPr sz="2500"/>
            </a:lvl7pPr>
            <a:lvl8pPr algn="ctr" lvl="7" rtl="0">
              <a:spcBef>
                <a:spcPts val="0"/>
              </a:spcBef>
              <a:spcAft>
                <a:spcPts val="0"/>
              </a:spcAft>
              <a:buSzPts val="2500"/>
              <a:buNone/>
              <a:defRPr sz="2500"/>
            </a:lvl8pPr>
            <a:lvl9pPr algn="ctr" lvl="8" rtl="0">
              <a:spcBef>
                <a:spcPts val="0"/>
              </a:spcBef>
              <a:spcAft>
                <a:spcPts val="0"/>
              </a:spcAft>
              <a:buSzPts val="2500"/>
              <a:buNone/>
              <a:defRPr sz="2500"/>
            </a:lvl9pPr>
          </a:lstStyle>
          <a:p>
            <a:r>
              <a:t/>
            </a:r>
          </a:p>
        </p:txBody>
      </p:sp>
      <p:sp>
        <p:nvSpPr>
          <p:cNvPr id="1049299" name="Google Shape;507;p29"/>
          <p:cNvSpPr txBox="1"/>
          <p:nvPr>
            <p:ph type="subTitle" idx="14"/>
          </p:nvPr>
        </p:nvSpPr>
        <p:spPr>
          <a:xfrm>
            <a:off x="6118549" y="3885717"/>
            <a:ext cx="2305500" cy="5727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300" name="Google Shape;508;p29"/>
          <p:cNvSpPr txBox="1"/>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ts val="0"/>
              </a:spcBef>
              <a:spcAft>
                <a:spcPts val="0"/>
              </a:spcAft>
              <a:buSzPts val="3500"/>
              <a:buNone/>
            </a:lvl1pPr>
            <a:lvl2pPr lvl="1" rtl="0">
              <a:spcBef>
                <a:spcPts val="0"/>
              </a:spcBef>
              <a:spcAft>
                <a:spcPts val="0"/>
              </a:spcAft>
              <a:buSzPts val="3500"/>
              <a:buNone/>
            </a:lvl2pPr>
            <a:lvl3pPr lvl="2" rtl="0">
              <a:spcBef>
                <a:spcPts val="0"/>
              </a:spcBef>
              <a:spcAft>
                <a:spcPts val="0"/>
              </a:spcAft>
              <a:buSzPts val="3500"/>
              <a:buNone/>
            </a:lvl3pPr>
            <a:lvl4pPr lvl="3" rtl="0">
              <a:spcBef>
                <a:spcPts val="0"/>
              </a:spcBef>
              <a:spcAft>
                <a:spcPts val="0"/>
              </a:spcAft>
              <a:buSzPts val="3500"/>
              <a:buNone/>
            </a:lvl4pPr>
            <a:lvl5pPr lvl="4" rtl="0">
              <a:spcBef>
                <a:spcPts val="0"/>
              </a:spcBef>
              <a:spcAft>
                <a:spcPts val="0"/>
              </a:spcAft>
              <a:buSzPts val="3500"/>
              <a:buNone/>
            </a:lvl5pPr>
            <a:lvl6pPr lvl="5" rtl="0">
              <a:spcBef>
                <a:spcPts val="0"/>
              </a:spcBef>
              <a:spcAft>
                <a:spcPts val="0"/>
              </a:spcAft>
              <a:buSzPts val="3500"/>
              <a:buNone/>
            </a:lvl6pPr>
            <a:lvl7pPr lvl="6" rtl="0">
              <a:spcBef>
                <a:spcPts val="0"/>
              </a:spcBef>
              <a:spcAft>
                <a:spcPts val="0"/>
              </a:spcAft>
              <a:buSzPts val="3500"/>
              <a:buNone/>
            </a:lvl7pPr>
            <a:lvl8pPr lvl="7" rtl="0">
              <a:spcBef>
                <a:spcPts val="0"/>
              </a:spcBef>
              <a:spcAft>
                <a:spcPts val="0"/>
              </a:spcAft>
              <a:buSzPts val="3500"/>
              <a:buNone/>
            </a:lvl8pPr>
            <a:lvl9pPr lvl="8" rtl="0">
              <a:spcBef>
                <a:spcPts val="0"/>
              </a:spcBef>
              <a:spcAft>
                <a:spcPts val="0"/>
              </a:spcAft>
              <a:buSzPts val="3500"/>
              <a:buNone/>
            </a:lvl9pPr>
          </a:lstStyle>
          <a:p>
            <a:r>
              <a:t/>
            </a: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415" name="Shape 509"/>
        <p:cNvGrpSpPr/>
        <p:nvPr/>
      </p:nvGrpSpPr>
      <p:grpSpPr>
        <a:xfrm>
          <a:off x="0" y="0"/>
          <a:ext cx="0" cy="0"/>
          <a:chOff x="0" y="0"/>
          <a:chExt cx="0" cy="0"/>
        </a:xfrm>
      </p:grpSpPr>
      <p:grpSp>
        <p:nvGrpSpPr>
          <p:cNvPr id="416" name="Google Shape;510;p30"/>
          <p:cNvGrpSpPr/>
          <p:nvPr/>
        </p:nvGrpSpPr>
        <p:grpSpPr>
          <a:xfrm>
            <a:off x="-188195" y="-1776476"/>
            <a:ext cx="9420570" cy="7198171"/>
            <a:chOff x="-188195" y="-1776476"/>
            <a:chExt cx="9420570" cy="7198171"/>
          </a:xfrm>
        </p:grpSpPr>
        <p:pic>
          <p:nvPicPr>
            <p:cNvPr id="2097413" name="Google Shape;511;p30"/>
            <p:cNvPicPr preferRelativeResize="0">
              <a:picLocks/>
            </p:cNvPicPr>
            <p:nvPr/>
          </p:nvPicPr>
          <p:blipFill>
            <a:blip xmlns:r="http://schemas.openxmlformats.org/officeDocument/2006/relationships" r:embed="rId1">
              <a:alphaModFix/>
            </a:blip>
            <a:stretch>
              <a:fillRect/>
            </a:stretch>
          </p:blipFill>
          <p:spPr>
            <a:xfrm>
              <a:off x="715089" y="1792464"/>
              <a:ext cx="878778" cy="909709"/>
            </a:xfrm>
            <a:prstGeom prst="rect"/>
            <a:noFill/>
            <a:ln>
              <a:noFill/>
            </a:ln>
          </p:spPr>
        </p:pic>
        <p:pic>
          <p:nvPicPr>
            <p:cNvPr id="2097414" name="Google Shape;512;p30"/>
            <p:cNvPicPr preferRelativeResize="0">
              <a:picLocks/>
            </p:cNvPicPr>
            <p:nvPr/>
          </p:nvPicPr>
          <p:blipFill>
            <a:blip xmlns:r="http://schemas.openxmlformats.org/officeDocument/2006/relationships" r:embed="rId2">
              <a:alphaModFix amt="89000"/>
            </a:blip>
            <a:stretch>
              <a:fillRect/>
            </a:stretch>
          </p:blipFill>
          <p:spPr>
            <a:xfrm>
              <a:off x="5789575" y="-1776476"/>
              <a:ext cx="3442800" cy="3022500"/>
            </a:xfrm>
            <a:prstGeom prst="roundRect">
              <a:avLst>
                <a:gd name="adj" fmla="val 41538"/>
              </a:avLst>
            </a:prstGeom>
            <a:noFill/>
            <a:ln>
              <a:noFill/>
            </a:ln>
          </p:spPr>
        </p:pic>
        <p:grpSp>
          <p:nvGrpSpPr>
            <p:cNvPr id="417" name="Google Shape;513;p30"/>
            <p:cNvGrpSpPr/>
            <p:nvPr/>
          </p:nvGrpSpPr>
          <p:grpSpPr>
            <a:xfrm flipH="1">
              <a:off x="7618280" y="1522364"/>
              <a:ext cx="1269083" cy="395433"/>
              <a:chOff x="-336206" y="2914099"/>
              <a:chExt cx="957148" cy="298260"/>
            </a:xfrm>
          </p:grpSpPr>
          <p:sp>
            <p:nvSpPr>
              <p:cNvPr id="1049211" name="Google Shape;514;p30"/>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12" name="Google Shape;515;p30"/>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13" name="Google Shape;516;p30"/>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18" name="Google Shape;517;p30"/>
            <p:cNvGrpSpPr/>
            <p:nvPr/>
          </p:nvGrpSpPr>
          <p:grpSpPr>
            <a:xfrm flipH="1">
              <a:off x="-188195" y="3627664"/>
              <a:ext cx="1269083" cy="395433"/>
              <a:chOff x="-336206" y="2914099"/>
              <a:chExt cx="957148" cy="298260"/>
            </a:xfrm>
          </p:grpSpPr>
          <p:sp>
            <p:nvSpPr>
              <p:cNvPr id="1049214" name="Google Shape;518;p30"/>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15" name="Google Shape;519;p30"/>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16" name="Google Shape;520;p30"/>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15" name="Google Shape;521;p30"/>
            <p:cNvPicPr preferRelativeResize="0">
              <a:picLocks/>
            </p:cNvPicPr>
            <p:nvPr/>
          </p:nvPicPr>
          <p:blipFill>
            <a:blip xmlns:r="http://schemas.openxmlformats.org/officeDocument/2006/relationships" r:embed="rId3">
              <a:alphaModFix/>
            </a:blip>
            <a:stretch>
              <a:fillRect/>
            </a:stretch>
          </p:blipFill>
          <p:spPr>
            <a:xfrm>
              <a:off x="913475" y="4603528"/>
              <a:ext cx="950327" cy="818168"/>
            </a:xfrm>
            <a:prstGeom prst="rect"/>
            <a:noFill/>
            <a:ln>
              <a:noFill/>
            </a:ln>
          </p:spPr>
        </p:pic>
        <p:pic>
          <p:nvPicPr>
            <p:cNvPr id="2097416" name="Google Shape;522;p30"/>
            <p:cNvPicPr preferRelativeResize="0">
              <a:picLocks/>
            </p:cNvPicPr>
            <p:nvPr/>
          </p:nvPicPr>
          <p:blipFill>
            <a:blip xmlns:r="http://schemas.openxmlformats.org/officeDocument/2006/relationships" r:embed="rId3">
              <a:alphaModFix/>
            </a:blip>
            <a:stretch>
              <a:fillRect/>
            </a:stretch>
          </p:blipFill>
          <p:spPr>
            <a:xfrm>
              <a:off x="239937" y="-494122"/>
              <a:ext cx="950327" cy="818168"/>
            </a:xfrm>
            <a:prstGeom prst="rect"/>
            <a:noFill/>
            <a:ln>
              <a:noFill/>
            </a:ln>
          </p:spPr>
        </p:pic>
      </p:grpSp>
      <p:sp>
        <p:nvSpPr>
          <p:cNvPr id="1049217" name="Google Shape;523;p30"/>
          <p:cNvSpPr txBox="1"/>
          <p:nvPr>
            <p:ph type="title" hasCustomPrompt="1"/>
          </p:nvPr>
        </p:nvSpPr>
        <p:spPr>
          <a:xfrm>
            <a:off x="715088" y="540000"/>
            <a:ext cx="4830600" cy="828300"/>
          </a:xfrm>
          <a:prstGeom prst="rect"/>
        </p:spPr>
        <p:txBody>
          <a:bodyPr anchor="ctr" anchorCtr="0" bIns="91425" lIns="91425" rIns="91425" spcFirstLastPara="1" tIns="91425" wrap="square">
            <a:noAutofit/>
          </a:bodyPr>
          <a:lstStyle>
            <a:lvl1pPr algn="ctr" lvl="0" rtl="0">
              <a:spcBef>
                <a:spcPts val="0"/>
              </a:spcBef>
              <a:spcAft>
                <a:spcPts val="0"/>
              </a:spcAft>
              <a:buSzPts val="6200"/>
              <a:buNone/>
              <a:defRPr sz="6200"/>
            </a:lvl1pPr>
            <a:lvl2pPr algn="ctr" lvl="1" rtl="0">
              <a:spcBef>
                <a:spcPts val="0"/>
              </a:spcBef>
              <a:spcAft>
                <a:spcPts val="0"/>
              </a:spcAft>
              <a:buSzPts val="6200"/>
              <a:buNone/>
              <a:defRPr sz="6200"/>
            </a:lvl2pPr>
            <a:lvl3pPr algn="ctr" lvl="2" rtl="0">
              <a:spcBef>
                <a:spcPts val="0"/>
              </a:spcBef>
              <a:spcAft>
                <a:spcPts val="0"/>
              </a:spcAft>
              <a:buSzPts val="6200"/>
              <a:buNone/>
              <a:defRPr sz="6200"/>
            </a:lvl3pPr>
            <a:lvl4pPr algn="ctr" lvl="3" rtl="0">
              <a:spcBef>
                <a:spcPts val="0"/>
              </a:spcBef>
              <a:spcAft>
                <a:spcPts val="0"/>
              </a:spcAft>
              <a:buSzPts val="6200"/>
              <a:buNone/>
              <a:defRPr sz="6200"/>
            </a:lvl4pPr>
            <a:lvl5pPr algn="ctr" lvl="4" rtl="0">
              <a:spcBef>
                <a:spcPts val="0"/>
              </a:spcBef>
              <a:spcAft>
                <a:spcPts val="0"/>
              </a:spcAft>
              <a:buSzPts val="6200"/>
              <a:buNone/>
              <a:defRPr sz="6200"/>
            </a:lvl5pPr>
            <a:lvl6pPr algn="ctr" lvl="5" rtl="0">
              <a:spcBef>
                <a:spcPts val="0"/>
              </a:spcBef>
              <a:spcAft>
                <a:spcPts val="0"/>
              </a:spcAft>
              <a:buSzPts val="6200"/>
              <a:buNone/>
              <a:defRPr sz="6200"/>
            </a:lvl6pPr>
            <a:lvl7pPr algn="ctr" lvl="6" rtl="0">
              <a:spcBef>
                <a:spcPts val="0"/>
              </a:spcBef>
              <a:spcAft>
                <a:spcPts val="0"/>
              </a:spcAft>
              <a:buSzPts val="6200"/>
              <a:buNone/>
              <a:defRPr sz="6200"/>
            </a:lvl7pPr>
            <a:lvl8pPr algn="ctr" lvl="7" rtl="0">
              <a:spcBef>
                <a:spcPts val="0"/>
              </a:spcBef>
              <a:spcAft>
                <a:spcPts val="0"/>
              </a:spcAft>
              <a:buSzPts val="6200"/>
              <a:buNone/>
              <a:defRPr sz="6200"/>
            </a:lvl8pPr>
            <a:lvl9pPr algn="ctr" lvl="8" rtl="0">
              <a:spcBef>
                <a:spcPts val="0"/>
              </a:spcBef>
              <a:spcAft>
                <a:spcPts val="0"/>
              </a:spcAft>
              <a:buSzPts val="6200"/>
              <a:buNone/>
              <a:defRPr sz="6200"/>
            </a:lvl9pPr>
          </a:lstStyle>
          <a:p>
            <a:r>
              <a:t>xx%</a:t>
            </a:r>
          </a:p>
        </p:txBody>
      </p:sp>
      <p:sp>
        <p:nvSpPr>
          <p:cNvPr id="1049218" name="Google Shape;524;p30"/>
          <p:cNvSpPr txBox="1"/>
          <p:nvPr>
            <p:ph type="subTitle" idx="1"/>
          </p:nvPr>
        </p:nvSpPr>
        <p:spPr>
          <a:xfrm>
            <a:off x="715088" y="1246027"/>
            <a:ext cx="4830600" cy="4452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19" name="Google Shape;525;p30"/>
          <p:cNvSpPr txBox="1"/>
          <p:nvPr>
            <p:ph type="title" idx="2" hasCustomPrompt="1"/>
          </p:nvPr>
        </p:nvSpPr>
        <p:spPr>
          <a:xfrm>
            <a:off x="2156713" y="1996148"/>
            <a:ext cx="4830600" cy="828300"/>
          </a:xfrm>
          <a:prstGeom prst="rect"/>
        </p:spPr>
        <p:txBody>
          <a:bodyPr anchor="ctr" anchorCtr="0" bIns="91425" lIns="91425" rIns="91425" spcFirstLastPara="1" tIns="91425" wrap="square">
            <a:noAutofit/>
          </a:bodyPr>
          <a:lstStyle>
            <a:lvl1pPr algn="ctr" lvl="0" rtl="0">
              <a:spcBef>
                <a:spcPts val="0"/>
              </a:spcBef>
              <a:spcAft>
                <a:spcPts val="0"/>
              </a:spcAft>
              <a:buSzPts val="6200"/>
              <a:buNone/>
              <a:defRPr sz="6200"/>
            </a:lvl1pPr>
            <a:lvl2pPr algn="ctr" lvl="1" rtl="0">
              <a:spcBef>
                <a:spcPts val="0"/>
              </a:spcBef>
              <a:spcAft>
                <a:spcPts val="0"/>
              </a:spcAft>
              <a:buSzPts val="6200"/>
              <a:buNone/>
              <a:defRPr sz="6200"/>
            </a:lvl2pPr>
            <a:lvl3pPr algn="ctr" lvl="2" rtl="0">
              <a:spcBef>
                <a:spcPts val="0"/>
              </a:spcBef>
              <a:spcAft>
                <a:spcPts val="0"/>
              </a:spcAft>
              <a:buSzPts val="6200"/>
              <a:buNone/>
              <a:defRPr sz="6200"/>
            </a:lvl3pPr>
            <a:lvl4pPr algn="ctr" lvl="3" rtl="0">
              <a:spcBef>
                <a:spcPts val="0"/>
              </a:spcBef>
              <a:spcAft>
                <a:spcPts val="0"/>
              </a:spcAft>
              <a:buSzPts val="6200"/>
              <a:buNone/>
              <a:defRPr sz="6200"/>
            </a:lvl4pPr>
            <a:lvl5pPr algn="ctr" lvl="4" rtl="0">
              <a:spcBef>
                <a:spcPts val="0"/>
              </a:spcBef>
              <a:spcAft>
                <a:spcPts val="0"/>
              </a:spcAft>
              <a:buSzPts val="6200"/>
              <a:buNone/>
              <a:defRPr sz="6200"/>
            </a:lvl5pPr>
            <a:lvl6pPr algn="ctr" lvl="5" rtl="0">
              <a:spcBef>
                <a:spcPts val="0"/>
              </a:spcBef>
              <a:spcAft>
                <a:spcPts val="0"/>
              </a:spcAft>
              <a:buSzPts val="6200"/>
              <a:buNone/>
              <a:defRPr sz="6200"/>
            </a:lvl6pPr>
            <a:lvl7pPr algn="ctr" lvl="6" rtl="0">
              <a:spcBef>
                <a:spcPts val="0"/>
              </a:spcBef>
              <a:spcAft>
                <a:spcPts val="0"/>
              </a:spcAft>
              <a:buSzPts val="6200"/>
              <a:buNone/>
              <a:defRPr sz="6200"/>
            </a:lvl7pPr>
            <a:lvl8pPr algn="ctr" lvl="7" rtl="0">
              <a:spcBef>
                <a:spcPts val="0"/>
              </a:spcBef>
              <a:spcAft>
                <a:spcPts val="0"/>
              </a:spcAft>
              <a:buSzPts val="6200"/>
              <a:buNone/>
              <a:defRPr sz="6200"/>
            </a:lvl8pPr>
            <a:lvl9pPr algn="ctr" lvl="8" rtl="0">
              <a:spcBef>
                <a:spcPts val="0"/>
              </a:spcBef>
              <a:spcAft>
                <a:spcPts val="0"/>
              </a:spcAft>
              <a:buSzPts val="6200"/>
              <a:buNone/>
              <a:defRPr sz="6200"/>
            </a:lvl9pPr>
          </a:lstStyle>
          <a:p>
            <a:r>
              <a:t>xx%</a:t>
            </a:r>
          </a:p>
        </p:txBody>
      </p:sp>
      <p:sp>
        <p:nvSpPr>
          <p:cNvPr id="1049220" name="Google Shape;526;p30"/>
          <p:cNvSpPr txBox="1"/>
          <p:nvPr>
            <p:ph type="subTitle" idx="3"/>
          </p:nvPr>
        </p:nvSpPr>
        <p:spPr>
          <a:xfrm>
            <a:off x="2156713" y="2702175"/>
            <a:ext cx="4830600" cy="4452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
        <p:nvSpPr>
          <p:cNvPr id="1049221" name="Google Shape;527;p30"/>
          <p:cNvSpPr txBox="1"/>
          <p:nvPr>
            <p:ph type="title" idx="4" hasCustomPrompt="1"/>
          </p:nvPr>
        </p:nvSpPr>
        <p:spPr>
          <a:xfrm>
            <a:off x="3598288" y="3452296"/>
            <a:ext cx="4830600" cy="828300"/>
          </a:xfrm>
          <a:prstGeom prst="rect"/>
        </p:spPr>
        <p:txBody>
          <a:bodyPr anchor="ctr" anchorCtr="0" bIns="91425" lIns="91425" rIns="91425" spcFirstLastPara="1" tIns="91425" wrap="square">
            <a:noAutofit/>
          </a:bodyPr>
          <a:lstStyle>
            <a:lvl1pPr algn="ctr" lvl="0" rtl="0">
              <a:spcBef>
                <a:spcPts val="0"/>
              </a:spcBef>
              <a:spcAft>
                <a:spcPts val="0"/>
              </a:spcAft>
              <a:buSzPts val="6200"/>
              <a:buNone/>
              <a:defRPr sz="6200"/>
            </a:lvl1pPr>
            <a:lvl2pPr algn="ctr" lvl="1" rtl="0">
              <a:spcBef>
                <a:spcPts val="0"/>
              </a:spcBef>
              <a:spcAft>
                <a:spcPts val="0"/>
              </a:spcAft>
              <a:buSzPts val="6200"/>
              <a:buNone/>
              <a:defRPr sz="6200"/>
            </a:lvl2pPr>
            <a:lvl3pPr algn="ctr" lvl="2" rtl="0">
              <a:spcBef>
                <a:spcPts val="0"/>
              </a:spcBef>
              <a:spcAft>
                <a:spcPts val="0"/>
              </a:spcAft>
              <a:buSzPts val="6200"/>
              <a:buNone/>
              <a:defRPr sz="6200"/>
            </a:lvl3pPr>
            <a:lvl4pPr algn="ctr" lvl="3" rtl="0">
              <a:spcBef>
                <a:spcPts val="0"/>
              </a:spcBef>
              <a:spcAft>
                <a:spcPts val="0"/>
              </a:spcAft>
              <a:buSzPts val="6200"/>
              <a:buNone/>
              <a:defRPr sz="6200"/>
            </a:lvl4pPr>
            <a:lvl5pPr algn="ctr" lvl="4" rtl="0">
              <a:spcBef>
                <a:spcPts val="0"/>
              </a:spcBef>
              <a:spcAft>
                <a:spcPts val="0"/>
              </a:spcAft>
              <a:buSzPts val="6200"/>
              <a:buNone/>
              <a:defRPr sz="6200"/>
            </a:lvl5pPr>
            <a:lvl6pPr algn="ctr" lvl="5" rtl="0">
              <a:spcBef>
                <a:spcPts val="0"/>
              </a:spcBef>
              <a:spcAft>
                <a:spcPts val="0"/>
              </a:spcAft>
              <a:buSzPts val="6200"/>
              <a:buNone/>
              <a:defRPr sz="6200"/>
            </a:lvl6pPr>
            <a:lvl7pPr algn="ctr" lvl="6" rtl="0">
              <a:spcBef>
                <a:spcPts val="0"/>
              </a:spcBef>
              <a:spcAft>
                <a:spcPts val="0"/>
              </a:spcAft>
              <a:buSzPts val="6200"/>
              <a:buNone/>
              <a:defRPr sz="6200"/>
            </a:lvl7pPr>
            <a:lvl8pPr algn="ctr" lvl="7" rtl="0">
              <a:spcBef>
                <a:spcPts val="0"/>
              </a:spcBef>
              <a:spcAft>
                <a:spcPts val="0"/>
              </a:spcAft>
              <a:buSzPts val="6200"/>
              <a:buNone/>
              <a:defRPr sz="6200"/>
            </a:lvl8pPr>
            <a:lvl9pPr algn="ctr" lvl="8" rtl="0">
              <a:spcBef>
                <a:spcPts val="0"/>
              </a:spcBef>
              <a:spcAft>
                <a:spcPts val="0"/>
              </a:spcAft>
              <a:buSzPts val="6200"/>
              <a:buNone/>
              <a:defRPr sz="6200"/>
            </a:lvl9pPr>
          </a:lstStyle>
          <a:p>
            <a:r>
              <a:t>xx%</a:t>
            </a:r>
          </a:p>
        </p:txBody>
      </p:sp>
      <p:sp>
        <p:nvSpPr>
          <p:cNvPr id="1049222" name="Google Shape;528;p30"/>
          <p:cNvSpPr txBox="1"/>
          <p:nvPr>
            <p:ph type="subTitle" idx="5"/>
          </p:nvPr>
        </p:nvSpPr>
        <p:spPr>
          <a:xfrm>
            <a:off x="3598288" y="4158324"/>
            <a:ext cx="4830600" cy="445200"/>
          </a:xfrm>
          <a:prstGeom prst="rect"/>
        </p:spPr>
        <p:txBody>
          <a:bodyPr anchor="ctr" anchorCtr="0" bIns="91425" lIns="91425" rIns="91425" spcFirstLastPara="1" tIns="91425" wrap="square">
            <a:noAutofit/>
          </a:bodyPr>
          <a:lstStyle>
            <a:lvl1pPr algn="ctr" lvl="0" rtl="0">
              <a:lnSpc>
                <a:spcPct val="100000"/>
              </a:lnSpc>
              <a:spcBef>
                <a:spcPts val="0"/>
              </a:spcBef>
              <a:spcAft>
                <a:spcPts val="0"/>
              </a:spcAft>
              <a:buSzPts val="1400"/>
              <a:buNone/>
            </a:lvl1pPr>
            <a:lvl2pPr algn="ctr" lvl="1" rtl="0">
              <a:lnSpc>
                <a:spcPct val="100000"/>
              </a:lnSpc>
              <a:spcBef>
                <a:spcPts val="0"/>
              </a:spcBef>
              <a:spcAft>
                <a:spcPts val="0"/>
              </a:spcAft>
              <a:buSzPts val="1600"/>
              <a:buNone/>
            </a:lvl2pPr>
            <a:lvl3pPr algn="ctr" lvl="2" rtl="0">
              <a:lnSpc>
                <a:spcPct val="100000"/>
              </a:lnSpc>
              <a:spcBef>
                <a:spcPts val="0"/>
              </a:spcBef>
              <a:spcAft>
                <a:spcPts val="0"/>
              </a:spcAft>
              <a:buSzPts val="1600"/>
              <a:buNone/>
            </a:lvl3pPr>
            <a:lvl4pPr algn="ctr" lvl="3" rtl="0">
              <a:lnSpc>
                <a:spcPct val="100000"/>
              </a:lnSpc>
              <a:spcBef>
                <a:spcPts val="0"/>
              </a:spcBef>
              <a:spcAft>
                <a:spcPts val="0"/>
              </a:spcAft>
              <a:buSzPts val="1600"/>
              <a:buNone/>
            </a:lvl4pPr>
            <a:lvl5pPr algn="ctr" lvl="4" rtl="0">
              <a:lnSpc>
                <a:spcPct val="100000"/>
              </a:lnSpc>
              <a:spcBef>
                <a:spcPts val="0"/>
              </a:spcBef>
              <a:spcAft>
                <a:spcPts val="0"/>
              </a:spcAft>
              <a:buSzPts val="1600"/>
              <a:buNone/>
            </a:lvl5pPr>
            <a:lvl6pPr algn="ctr" lvl="5" rtl="0">
              <a:lnSpc>
                <a:spcPct val="100000"/>
              </a:lnSpc>
              <a:spcBef>
                <a:spcPts val="0"/>
              </a:spcBef>
              <a:spcAft>
                <a:spcPts val="0"/>
              </a:spcAft>
              <a:buSzPts val="1600"/>
              <a:buNone/>
            </a:lvl6pPr>
            <a:lvl7pPr algn="ctr" lvl="6" rtl="0">
              <a:lnSpc>
                <a:spcPct val="100000"/>
              </a:lnSpc>
              <a:spcBef>
                <a:spcPts val="0"/>
              </a:spcBef>
              <a:spcAft>
                <a:spcPts val="0"/>
              </a:spcAft>
              <a:buSzPts val="1600"/>
              <a:buNone/>
            </a:lvl7pPr>
            <a:lvl8pPr algn="ctr" lvl="7" rtl="0">
              <a:lnSpc>
                <a:spcPct val="100000"/>
              </a:lnSpc>
              <a:spcBef>
                <a:spcPts val="0"/>
              </a:spcBef>
              <a:spcAft>
                <a:spcPts val="0"/>
              </a:spcAft>
              <a:buSzPts val="1600"/>
              <a:buNone/>
            </a:lvl8pPr>
            <a:lvl9pPr algn="ctr" lvl="8" rtl="0">
              <a:lnSpc>
                <a:spcPct val="100000"/>
              </a:lnSpc>
              <a:spcBef>
                <a:spcPts val="0"/>
              </a:spcBef>
              <a:spcAft>
                <a:spcPts val="0"/>
              </a:spcAft>
              <a:buSzPts val="1600"/>
              <a:buNone/>
            </a:lvl9pPr>
          </a:lstStyle>
          <a:p>
            <a:r>
              <a:t/>
            </a: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411" name="Shape 529"/>
        <p:cNvGrpSpPr/>
        <p:nvPr/>
      </p:nvGrpSpPr>
      <p:grpSpPr>
        <a:xfrm>
          <a:off x="0" y="0"/>
          <a:ext cx="0" cy="0"/>
          <a:chOff x="0" y="0"/>
          <a:chExt cx="0" cy="0"/>
        </a:xfrm>
      </p:grpSpPr>
      <p:grpSp>
        <p:nvGrpSpPr>
          <p:cNvPr id="412" name="Google Shape;530;p31"/>
          <p:cNvGrpSpPr/>
          <p:nvPr/>
        </p:nvGrpSpPr>
        <p:grpSpPr>
          <a:xfrm>
            <a:off x="-1554598" y="-1093050"/>
            <a:ext cx="11966348" cy="7820397"/>
            <a:chOff x="-1554598" y="-1093050"/>
            <a:chExt cx="11966348" cy="7820397"/>
          </a:xfrm>
        </p:grpSpPr>
        <p:pic>
          <p:nvPicPr>
            <p:cNvPr id="2097410" name="Google Shape;531;p31"/>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411" name="Google Shape;532;p31"/>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412" name="Google Shape;533;p31"/>
            <p:cNvPicPr preferRelativeResize="0">
              <a:picLocks/>
            </p:cNvPicPr>
            <p:nvPr/>
          </p:nvPicPr>
          <p:blipFill rotWithShape="1">
            <a:blip xmlns:r="http://schemas.openxmlformats.org/officeDocument/2006/relationships" r:embed="rId3">
              <a:alphaModFix/>
            </a:blip>
            <a:srcRect l="4739" t="8663" r="4467" b="7139"/>
            <a:stretch>
              <a:fillRect/>
            </a:stretch>
          </p:blipFill>
          <p:spPr>
            <a:xfrm>
              <a:off x="715089" y="224650"/>
              <a:ext cx="1458000" cy="1313700"/>
            </a:xfrm>
            <a:prstGeom prst="ellipse"/>
            <a:noFill/>
            <a:ln>
              <a:noFill/>
            </a:ln>
          </p:spPr>
        </p:pic>
        <p:grpSp>
          <p:nvGrpSpPr>
            <p:cNvPr id="413" name="Google Shape;534;p31"/>
            <p:cNvGrpSpPr/>
            <p:nvPr/>
          </p:nvGrpSpPr>
          <p:grpSpPr>
            <a:xfrm>
              <a:off x="253488" y="1830089"/>
              <a:ext cx="1269083" cy="395433"/>
              <a:chOff x="-336206" y="2914099"/>
              <a:chExt cx="957148" cy="298260"/>
            </a:xfrm>
          </p:grpSpPr>
          <p:sp>
            <p:nvSpPr>
              <p:cNvPr id="1049201" name="Google Shape;535;p31"/>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02" name="Google Shape;536;p31"/>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03" name="Google Shape;537;p31"/>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14" name="Google Shape;538;p31"/>
            <p:cNvGrpSpPr/>
            <p:nvPr/>
          </p:nvGrpSpPr>
          <p:grpSpPr>
            <a:xfrm>
              <a:off x="7560038" y="3627664"/>
              <a:ext cx="1269083" cy="395433"/>
              <a:chOff x="-336206" y="2914099"/>
              <a:chExt cx="957148" cy="298260"/>
            </a:xfrm>
          </p:grpSpPr>
          <p:sp>
            <p:nvSpPr>
              <p:cNvPr id="1049204" name="Google Shape;539;p31"/>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05" name="Google Shape;540;p31"/>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06" name="Google Shape;541;p31"/>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207" name="Google Shape;542;p31"/>
            <p:cNvSpPr/>
            <p:nvPr/>
          </p:nvSpPr>
          <p:spPr>
            <a:xfrm>
              <a:off x="8629105" y="289505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208" name="Google Shape;543;p31"/>
          <p:cNvSpPr txBox="1"/>
          <p:nvPr>
            <p:ph type="ctrTitle"/>
          </p:nvPr>
        </p:nvSpPr>
        <p:spPr>
          <a:xfrm>
            <a:off x="2425050" y="382600"/>
            <a:ext cx="4284000" cy="997800"/>
          </a:xfrm>
          <a:prstGeom prst="rect"/>
        </p:spPr>
        <p:txBody>
          <a:bodyPr anchor="ctr" anchorCtr="0" bIns="91425" lIns="91425" rIns="91425" spcFirstLastPara="1" tIns="91425" wrap="square">
            <a:noAutofit/>
          </a:bodyPr>
          <a:lstStyle>
            <a:lvl1pPr lvl="0" rtl="0">
              <a:spcBef>
                <a:spcPts val="0"/>
              </a:spcBef>
              <a:spcAft>
                <a:spcPts val="0"/>
              </a:spcAft>
              <a:buSzPts val="5200"/>
              <a:buNone/>
              <a:defRPr sz="6000"/>
            </a:lvl1pPr>
            <a:lvl2pPr algn="ctr" lvl="1" rtl="0">
              <a:spcBef>
                <a:spcPts val="0"/>
              </a:spcBef>
              <a:spcAft>
                <a:spcPts val="0"/>
              </a:spcAft>
              <a:buSzPts val="5200"/>
              <a:buNone/>
              <a:defRPr sz="5200"/>
            </a:lvl2pPr>
            <a:lvl3pPr algn="ctr" lvl="2" rtl="0">
              <a:spcBef>
                <a:spcPts val="0"/>
              </a:spcBef>
              <a:spcAft>
                <a:spcPts val="0"/>
              </a:spcAft>
              <a:buSzPts val="5200"/>
              <a:buNone/>
              <a:defRPr sz="5200"/>
            </a:lvl3pPr>
            <a:lvl4pPr algn="ctr" lvl="3" rtl="0">
              <a:spcBef>
                <a:spcPts val="0"/>
              </a:spcBef>
              <a:spcAft>
                <a:spcPts val="0"/>
              </a:spcAft>
              <a:buSzPts val="5200"/>
              <a:buNone/>
              <a:defRPr sz="5200"/>
            </a:lvl4pPr>
            <a:lvl5pPr algn="ctr" lvl="4" rtl="0">
              <a:spcBef>
                <a:spcPts val="0"/>
              </a:spcBef>
              <a:spcAft>
                <a:spcPts val="0"/>
              </a:spcAft>
              <a:buSzPts val="5200"/>
              <a:buNone/>
              <a:defRPr sz="5200"/>
            </a:lvl5pPr>
            <a:lvl6pPr algn="ctr" lvl="5" rtl="0">
              <a:spcBef>
                <a:spcPts val="0"/>
              </a:spcBef>
              <a:spcAft>
                <a:spcPts val="0"/>
              </a:spcAft>
              <a:buSzPts val="5200"/>
              <a:buNone/>
              <a:defRPr sz="5200"/>
            </a:lvl6pPr>
            <a:lvl7pPr algn="ctr" lvl="6" rtl="0">
              <a:spcBef>
                <a:spcPts val="0"/>
              </a:spcBef>
              <a:spcAft>
                <a:spcPts val="0"/>
              </a:spcAft>
              <a:buSzPts val="5200"/>
              <a:buNone/>
              <a:defRPr sz="5200"/>
            </a:lvl7pPr>
            <a:lvl8pPr algn="ctr" lvl="7" rtl="0">
              <a:spcBef>
                <a:spcPts val="0"/>
              </a:spcBef>
              <a:spcAft>
                <a:spcPts val="0"/>
              </a:spcAft>
              <a:buSzPts val="5200"/>
              <a:buNone/>
              <a:defRPr sz="5200"/>
            </a:lvl8pPr>
            <a:lvl9pPr algn="ctr" lvl="8" rtl="0">
              <a:spcBef>
                <a:spcPts val="0"/>
              </a:spcBef>
              <a:spcAft>
                <a:spcPts val="0"/>
              </a:spcAft>
              <a:buSzPts val="5200"/>
              <a:buNone/>
              <a:defRPr sz="5200"/>
            </a:lvl9pPr>
          </a:lstStyle>
          <a:p>
            <a:r>
              <a:t/>
            </a:r>
          </a:p>
        </p:txBody>
      </p:sp>
      <p:sp>
        <p:nvSpPr>
          <p:cNvPr id="1049209" name="Google Shape;544;p31"/>
          <p:cNvSpPr txBox="1"/>
          <p:nvPr>
            <p:ph type="subTitle" idx="1"/>
          </p:nvPr>
        </p:nvSpPr>
        <p:spPr>
          <a:xfrm>
            <a:off x="2425050" y="1222750"/>
            <a:ext cx="4293900" cy="1610100"/>
          </a:xfrm>
          <a:prstGeom prst="rect"/>
        </p:spPr>
        <p:txBody>
          <a:bodyPr anchor="t" anchorCtr="0" bIns="91425" lIns="91425" rIns="91425" spcFirstLastPara="1" tIns="91425" wrap="square">
            <a:noAutofit/>
          </a:bodyPr>
          <a:lstStyle>
            <a:lvl1pPr algn="ctr" lvl="0" rtl="0">
              <a:lnSpc>
                <a:spcPct val="100000"/>
              </a:lnSpc>
              <a:spcBef>
                <a:spcPts val="0"/>
              </a:spcBef>
              <a:spcAft>
                <a:spcPts val="0"/>
              </a:spcAft>
              <a:buSzPts val="1600"/>
              <a:buNone/>
              <a:defRPr sz="1600"/>
            </a:lvl1pPr>
            <a:lvl2pPr algn="ctr" lvl="1" rtl="0">
              <a:lnSpc>
                <a:spcPct val="100000"/>
              </a:lnSpc>
              <a:spcBef>
                <a:spcPts val="0"/>
              </a:spcBef>
              <a:spcAft>
                <a:spcPts val="0"/>
              </a:spcAft>
              <a:buSzPts val="1800"/>
              <a:buNone/>
              <a:defRPr sz="1800"/>
            </a:lvl2pPr>
            <a:lvl3pPr algn="ctr" lvl="2" rtl="0">
              <a:lnSpc>
                <a:spcPct val="100000"/>
              </a:lnSpc>
              <a:spcBef>
                <a:spcPts val="0"/>
              </a:spcBef>
              <a:spcAft>
                <a:spcPts val="0"/>
              </a:spcAft>
              <a:buSzPts val="1800"/>
              <a:buNone/>
              <a:defRPr sz="1800"/>
            </a:lvl3pPr>
            <a:lvl4pPr algn="ctr" lvl="3" rtl="0">
              <a:lnSpc>
                <a:spcPct val="100000"/>
              </a:lnSpc>
              <a:spcBef>
                <a:spcPts val="0"/>
              </a:spcBef>
              <a:spcAft>
                <a:spcPts val="0"/>
              </a:spcAft>
              <a:buSzPts val="1800"/>
              <a:buNone/>
              <a:defRPr sz="1800"/>
            </a:lvl4pPr>
            <a:lvl5pPr algn="ctr" lvl="4" rtl="0">
              <a:lnSpc>
                <a:spcPct val="100000"/>
              </a:lnSpc>
              <a:spcBef>
                <a:spcPts val="0"/>
              </a:spcBef>
              <a:spcAft>
                <a:spcPts val="0"/>
              </a:spcAft>
              <a:buSzPts val="1800"/>
              <a:buNone/>
              <a:defRPr sz="1800"/>
            </a:lvl5pPr>
            <a:lvl6pPr algn="ctr" lvl="5" rtl="0">
              <a:lnSpc>
                <a:spcPct val="100000"/>
              </a:lnSpc>
              <a:spcBef>
                <a:spcPts val="0"/>
              </a:spcBef>
              <a:spcAft>
                <a:spcPts val="0"/>
              </a:spcAft>
              <a:buSzPts val="1800"/>
              <a:buNone/>
              <a:defRPr sz="1800"/>
            </a:lvl6pPr>
            <a:lvl7pPr algn="ctr" lvl="6" rtl="0">
              <a:lnSpc>
                <a:spcPct val="100000"/>
              </a:lnSpc>
              <a:spcBef>
                <a:spcPts val="0"/>
              </a:spcBef>
              <a:spcAft>
                <a:spcPts val="0"/>
              </a:spcAft>
              <a:buSzPts val="1800"/>
              <a:buNone/>
              <a:defRPr sz="1800"/>
            </a:lvl7pPr>
            <a:lvl8pPr algn="ctr" lvl="7" rtl="0">
              <a:lnSpc>
                <a:spcPct val="100000"/>
              </a:lnSpc>
              <a:spcBef>
                <a:spcPts val="0"/>
              </a:spcBef>
              <a:spcAft>
                <a:spcPts val="0"/>
              </a:spcAft>
              <a:buSzPts val="1800"/>
              <a:buNone/>
              <a:defRPr sz="1800"/>
            </a:lvl8pPr>
            <a:lvl9pPr algn="ctr" lvl="8" rtl="0">
              <a:lnSpc>
                <a:spcPct val="100000"/>
              </a:lnSpc>
              <a:spcBef>
                <a:spcPts val="0"/>
              </a:spcBef>
              <a:spcAft>
                <a:spcPts val="0"/>
              </a:spcAft>
              <a:buSzPts val="1800"/>
              <a:buNone/>
              <a:defRPr sz="1800"/>
            </a:lvl9pPr>
          </a:lstStyle>
          <a:p>
            <a:r>
              <a:t/>
            </a:r>
          </a:p>
        </p:txBody>
      </p:sp>
      <p:sp>
        <p:nvSpPr>
          <p:cNvPr id="1049210" name="Google Shape;545;p31"/>
          <p:cNvSpPr txBox="1"/>
          <p:nvPr/>
        </p:nvSpPr>
        <p:spPr>
          <a:xfrm>
            <a:off x="2405825" y="3808700"/>
            <a:ext cx="4665600" cy="558000"/>
          </a:xfrm>
          <a:prstGeom prst="rect"/>
          <a:noFill/>
          <a:ln>
            <a:noFill/>
          </a:ln>
        </p:spPr>
        <p:txBody>
          <a:bodyPr anchor="b" anchorCtr="0" bIns="91425" lIns="91425" rIns="91425" spcFirstLastPara="1" tIns="91425" wrap="square">
            <a:noAutofit/>
          </a:bodyPr>
          <a:p>
            <a:pPr algn="ctr" indent="0" lvl="0" marL="0" rtl="0">
              <a:lnSpc>
                <a:spcPct val="100000"/>
              </a:lnSpc>
              <a:spcBef>
                <a:spcPts val="300"/>
              </a:spcBef>
              <a:spcAft>
                <a:spcPts val="0"/>
              </a:spcAft>
              <a:buNone/>
            </a:pPr>
            <a:r>
              <a:rPr sz="1200" lang="en">
                <a:solidFill>
                  <a:schemeClr val="dk1"/>
                </a:solidFill>
                <a:latin typeface="Tajawal Medium"/>
                <a:ea typeface="Tajawal Medium"/>
                <a:cs typeface="Tajawal Medium"/>
                <a:sym typeface="Tajawal Medium"/>
              </a:rPr>
              <a:t>CREDITS: This presentation template was created</a:t>
            </a:r>
            <a:r>
              <a:rPr b="1" sz="1200" lang="en">
                <a:solidFill>
                  <a:schemeClr val="dk1"/>
                </a:solidFill>
                <a:latin typeface="Tajawal"/>
                <a:ea typeface="Tajawal"/>
                <a:cs typeface="Tajawal"/>
                <a:sym typeface="Tajawal"/>
              </a:rPr>
              <a:t> by </a:t>
            </a:r>
            <a:r>
              <a:rPr b="1" sz="1200" lang="en">
                <a:solidFill>
                  <a:schemeClr val="dk1"/>
                </a:solidFill>
                <a:uFill>
                  <a:noFill/>
                </a:uFill>
                <a:latin typeface="Tajawal"/>
                <a:ea typeface="Tajawal"/>
                <a:cs typeface="Tajawal"/>
                <a:sym typeface="Tajawal"/>
                <a:hlinkClick r:id="rId4"/>
              </a:rPr>
              <a:t>Slidesgo</a:t>
            </a:r>
            <a:r>
              <a:rPr b="1" sz="1200" lang="en">
                <a:solidFill>
                  <a:schemeClr val="dk1"/>
                </a:solidFill>
                <a:latin typeface="Tajawal"/>
                <a:ea typeface="Tajawal"/>
                <a:cs typeface="Tajawal"/>
                <a:sym typeface="Tajawal"/>
              </a:rPr>
              <a:t>,</a:t>
            </a:r>
            <a:r>
              <a:rPr sz="1200" lang="en">
                <a:solidFill>
                  <a:schemeClr val="dk1"/>
                </a:solidFill>
                <a:latin typeface="Tajawal Medium"/>
                <a:ea typeface="Tajawal Medium"/>
                <a:cs typeface="Tajawal Medium"/>
                <a:sym typeface="Tajawal Medium"/>
              </a:rPr>
              <a:t> including icons </a:t>
            </a:r>
            <a:r>
              <a:rPr b="1" sz="1200" lang="en">
                <a:solidFill>
                  <a:schemeClr val="dk1"/>
                </a:solidFill>
                <a:latin typeface="Tajawal"/>
                <a:ea typeface="Tajawal"/>
                <a:cs typeface="Tajawal"/>
                <a:sym typeface="Tajawal"/>
              </a:rPr>
              <a:t>by </a:t>
            </a:r>
            <a:r>
              <a:rPr b="1" sz="1200" lang="en">
                <a:solidFill>
                  <a:schemeClr val="dk1"/>
                </a:solidFill>
                <a:uFill>
                  <a:noFill/>
                </a:uFill>
                <a:latin typeface="Tajawal"/>
                <a:ea typeface="Tajawal"/>
                <a:cs typeface="Tajawal"/>
                <a:sym typeface="Tajawal"/>
                <a:hlinkClick r:id="rId5"/>
              </a:rPr>
              <a:t>Flaticon</a:t>
            </a:r>
            <a:r>
              <a:rPr sz="1200" lang="en">
                <a:solidFill>
                  <a:schemeClr val="dk1"/>
                </a:solidFill>
                <a:latin typeface="Tajawal Medium"/>
                <a:ea typeface="Tajawal Medium"/>
                <a:cs typeface="Tajawal Medium"/>
                <a:sym typeface="Tajawal Medium"/>
              </a:rPr>
              <a:t> and infographics &amp; images </a:t>
            </a:r>
            <a:r>
              <a:rPr b="1" sz="1200" lang="en">
                <a:solidFill>
                  <a:schemeClr val="dk1"/>
                </a:solidFill>
                <a:latin typeface="Tajawal"/>
                <a:ea typeface="Tajawal"/>
                <a:cs typeface="Tajawal"/>
                <a:sym typeface="Tajawal"/>
              </a:rPr>
              <a:t>by </a:t>
            </a:r>
            <a:r>
              <a:rPr b="1" sz="1200" lang="en">
                <a:solidFill>
                  <a:schemeClr val="dk1"/>
                </a:solidFill>
                <a:uFill>
                  <a:noFill/>
                </a:uFill>
                <a:latin typeface="Tajawal"/>
                <a:ea typeface="Tajawal"/>
                <a:cs typeface="Tajawal"/>
                <a:sym typeface="Tajawal"/>
                <a:hlinkClick r:id="rId6"/>
              </a:rPr>
              <a:t>Freepik</a:t>
            </a:r>
            <a:endParaRPr b="1" sz="1200">
              <a:solidFill>
                <a:schemeClr val="dk1"/>
              </a:solidFill>
              <a:latin typeface="Tajawal"/>
              <a:ea typeface="Tajawal"/>
              <a:cs typeface="Tajawal"/>
              <a:sym typeface="Tajawal"/>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471" name="Shape 546"/>
        <p:cNvGrpSpPr/>
        <p:nvPr/>
      </p:nvGrpSpPr>
      <p:grpSpPr>
        <a:xfrm>
          <a:off x="0" y="0"/>
          <a:ext cx="0" cy="0"/>
          <a:chOff x="0" y="0"/>
          <a:chExt cx="0" cy="0"/>
        </a:xfrm>
      </p:grpSpPr>
      <p:grpSp>
        <p:nvGrpSpPr>
          <p:cNvPr id="472" name="Google Shape;547;p32"/>
          <p:cNvGrpSpPr/>
          <p:nvPr/>
        </p:nvGrpSpPr>
        <p:grpSpPr>
          <a:xfrm>
            <a:off x="-1146650" y="-1444750"/>
            <a:ext cx="12006075" cy="7795463"/>
            <a:chOff x="-1146650" y="-1444750"/>
            <a:chExt cx="12006075" cy="7795463"/>
          </a:xfrm>
        </p:grpSpPr>
        <p:pic>
          <p:nvPicPr>
            <p:cNvPr id="2097491" name="Google Shape;548;p32"/>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944162" y="1103138"/>
              <a:ext cx="2231100" cy="2010000"/>
            </a:xfrm>
            <a:prstGeom prst="ellipse"/>
            <a:noFill/>
            <a:ln>
              <a:noFill/>
            </a:ln>
          </p:spPr>
        </p:pic>
        <p:sp>
          <p:nvSpPr>
            <p:cNvPr id="1049386" name="Google Shape;549;p32"/>
            <p:cNvSpPr/>
            <p:nvPr/>
          </p:nvSpPr>
          <p:spPr>
            <a:xfrm>
              <a:off x="1551909" y="9827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87" name="Google Shape;550;p32"/>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88" name="Google Shape;551;p3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473" name="Google Shape;552;p32"/>
            <p:cNvGrpSpPr/>
            <p:nvPr/>
          </p:nvGrpSpPr>
          <p:grpSpPr>
            <a:xfrm>
              <a:off x="-230968" y="3806436"/>
              <a:ext cx="957148" cy="298260"/>
              <a:chOff x="-336206" y="2914099"/>
              <a:chExt cx="957148" cy="298260"/>
            </a:xfrm>
          </p:grpSpPr>
          <p:sp>
            <p:nvSpPr>
              <p:cNvPr id="1049389" name="Google Shape;553;p32"/>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90" name="Google Shape;554;p32"/>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91" name="Google Shape;555;p32"/>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grpSp>
          <p:nvGrpSpPr>
            <p:cNvPr id="474" name="Google Shape;556;p32"/>
            <p:cNvGrpSpPr/>
            <p:nvPr/>
          </p:nvGrpSpPr>
          <p:grpSpPr>
            <a:xfrm>
              <a:off x="7859828" y="2809915"/>
              <a:ext cx="957181" cy="296392"/>
              <a:chOff x="7707428" y="2428915"/>
              <a:chExt cx="957181" cy="296392"/>
            </a:xfrm>
          </p:grpSpPr>
          <p:sp>
            <p:nvSpPr>
              <p:cNvPr id="1049392" name="Google Shape;557;p3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93" name="Google Shape;558;p3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94" name="Google Shape;559;p32"/>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492" name="Google Shape;560;p32"/>
            <p:cNvPicPr preferRelativeResize="0">
              <a:picLocks/>
            </p:cNvPicPr>
            <p:nvPr/>
          </p:nvPicPr>
          <p:blipFill>
            <a:blip xmlns:r="http://schemas.openxmlformats.org/officeDocument/2006/relationships" r:embed="rId2">
              <a:alphaModFix/>
            </a:blip>
            <a:stretch>
              <a:fillRect/>
            </a:stretch>
          </p:blipFill>
          <p:spPr>
            <a:xfrm>
              <a:off x="7459541" y="-1080913"/>
              <a:ext cx="2558400" cy="2636100"/>
            </a:xfrm>
            <a:prstGeom prst="ellipse"/>
            <a:noFill/>
            <a:ln>
              <a:noFill/>
            </a:ln>
          </p:spPr>
        </p:pic>
        <p:pic>
          <p:nvPicPr>
            <p:cNvPr id="2097493" name="Google Shape;561;p32"/>
            <p:cNvPicPr preferRelativeResize="0">
              <a:picLocks/>
            </p:cNvPicPr>
            <p:nvPr/>
          </p:nvPicPr>
          <p:blipFill rotWithShape="1">
            <a:blip xmlns:r="http://schemas.openxmlformats.org/officeDocument/2006/relationships" r:embed="rId3">
              <a:alphaModFix/>
            </a:blip>
            <a:srcRect l="5946" t="0" r="2141" b="10825"/>
            <a:stretch>
              <a:fillRect/>
            </a:stretch>
          </p:blipFill>
          <p:spPr>
            <a:xfrm>
              <a:off x="-1146650" y="-1444750"/>
              <a:ext cx="3388050" cy="2683600"/>
            </a:xfrm>
            <a:prstGeom prst="rect"/>
            <a:noFill/>
            <a:ln>
              <a:noFill/>
            </a:ln>
          </p:spPr>
        </p:pic>
        <p:pic>
          <p:nvPicPr>
            <p:cNvPr id="2097494" name="Google Shape;562;p32"/>
            <p:cNvPicPr preferRelativeResize="0">
              <a:picLocks/>
            </p:cNvPicPr>
            <p:nvPr/>
          </p:nvPicPr>
          <p:blipFill>
            <a:blip xmlns:r="http://schemas.openxmlformats.org/officeDocument/2006/relationships" r:embed="rId4">
              <a:alphaModFix/>
            </a:blip>
            <a:stretch>
              <a:fillRect/>
            </a:stretch>
          </p:blipFill>
          <p:spPr>
            <a:xfrm>
              <a:off x="3987292" y="-1080921"/>
              <a:ext cx="1726366" cy="1477516"/>
            </a:xfrm>
            <a:prstGeom prst="rect"/>
            <a:noFill/>
            <a:ln>
              <a:noFill/>
            </a:ln>
          </p:spPr>
        </p:pic>
        <p:pic>
          <p:nvPicPr>
            <p:cNvPr id="2097495" name="Google Shape;563;p32"/>
            <p:cNvPicPr preferRelativeResize="0">
              <a:picLocks/>
            </p:cNvPicPr>
            <p:nvPr/>
          </p:nvPicPr>
          <p:blipFill rotWithShape="1">
            <a:blip xmlns:r="http://schemas.openxmlformats.org/officeDocument/2006/relationships" r:embed="rId5">
              <a:alphaModFix/>
            </a:blip>
            <a:srcRect l="6768" t="5604" r="0" b="3700"/>
            <a:stretch>
              <a:fillRect/>
            </a:stretch>
          </p:blipFill>
          <p:spPr>
            <a:xfrm>
              <a:off x="7567825" y="3087250"/>
              <a:ext cx="3291600" cy="2891650"/>
            </a:xfrm>
            <a:prstGeom prst="rect"/>
            <a:noFill/>
            <a:ln>
              <a:noFill/>
            </a:ln>
          </p:spPr>
        </p:pic>
        <p:pic>
          <p:nvPicPr>
            <p:cNvPr id="2097496" name="Google Shape;564;p32"/>
            <p:cNvPicPr preferRelativeResize="0">
              <a:picLocks/>
            </p:cNvPicPr>
            <p:nvPr/>
          </p:nvPicPr>
          <p:blipFill>
            <a:blip xmlns:r="http://schemas.openxmlformats.org/officeDocument/2006/relationships" r:embed="rId6">
              <a:alphaModFix/>
            </a:blip>
            <a:stretch>
              <a:fillRect/>
            </a:stretch>
          </p:blipFill>
          <p:spPr>
            <a:xfrm>
              <a:off x="2422201" y="4508348"/>
              <a:ext cx="1393958" cy="1200100"/>
            </a:xfrm>
            <a:prstGeom prst="rect"/>
            <a:noFill/>
            <a:ln>
              <a:noFill/>
            </a:ln>
          </p:spPr>
        </p:pic>
        <p:pic>
          <p:nvPicPr>
            <p:cNvPr id="2097497" name="Google Shape;565;p32"/>
            <p:cNvPicPr preferRelativeResize="0">
              <a:picLocks/>
            </p:cNvPicPr>
            <p:nvPr/>
          </p:nvPicPr>
          <p:blipFill rotWithShape="1">
            <a:blip xmlns:r="http://schemas.openxmlformats.org/officeDocument/2006/relationships" r:embed="rId7">
              <a:alphaModFix/>
            </a:blip>
            <a:srcRect l="30075" t="29952" r="20661" b="16387"/>
            <a:stretch>
              <a:fillRect/>
            </a:stretch>
          </p:blipFill>
          <p:spPr>
            <a:xfrm>
              <a:off x="1412575" y="4407338"/>
              <a:ext cx="365700" cy="402300"/>
            </a:xfrm>
            <a:prstGeom prst="ellipse"/>
            <a:noFill/>
            <a:ln>
              <a:noFill/>
            </a:ln>
          </p:spPr>
        </p:pic>
        <p:pic>
          <p:nvPicPr>
            <p:cNvPr id="2097498" name="Google Shape;566;p32"/>
            <p:cNvPicPr preferRelativeResize="0">
              <a:picLocks/>
            </p:cNvPicPr>
            <p:nvPr/>
          </p:nvPicPr>
          <p:blipFill rotWithShape="1">
            <a:blip xmlns:r="http://schemas.openxmlformats.org/officeDocument/2006/relationships" r:embed="rId1">
              <a:alphaModFix/>
            </a:blip>
            <a:srcRect l="4739" t="8663" r="4467" b="7139"/>
            <a:stretch>
              <a:fillRect/>
            </a:stretch>
          </p:blipFill>
          <p:spPr>
            <a:xfrm>
              <a:off x="-944162" y="4340713"/>
              <a:ext cx="2231100" cy="2010000"/>
            </a:xfrm>
            <a:prstGeom prst="ellipse"/>
            <a:noFill/>
            <a:ln>
              <a:noFill/>
            </a:ln>
          </p:spPr>
        </p:pic>
        <p:pic>
          <p:nvPicPr>
            <p:cNvPr id="2097499" name="Google Shape;567;p32"/>
            <p:cNvPicPr preferRelativeResize="0">
              <a:picLocks/>
            </p:cNvPicPr>
            <p:nvPr/>
          </p:nvPicPr>
          <p:blipFill>
            <a:blip xmlns:r="http://schemas.openxmlformats.org/officeDocument/2006/relationships" r:embed="rId6">
              <a:alphaModFix/>
            </a:blip>
            <a:stretch>
              <a:fillRect/>
            </a:stretch>
          </p:blipFill>
          <p:spPr>
            <a:xfrm>
              <a:off x="5985216" y="4933724"/>
              <a:ext cx="957150" cy="824044"/>
            </a:xfrm>
            <a:prstGeom prst="rect"/>
            <a:noFill/>
            <a:ln>
              <a:noFill/>
            </a:ln>
          </p:spPr>
        </p:pic>
      </p:gr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447" name="Shape 568"/>
        <p:cNvGrpSpPr/>
        <p:nvPr/>
      </p:nvGrpSpPr>
      <p:grpSpPr>
        <a:xfrm>
          <a:off x="0" y="0"/>
          <a:ext cx="0" cy="0"/>
          <a:chOff x="0" y="0"/>
          <a:chExt cx="0" cy="0"/>
        </a:xfrm>
      </p:grpSpPr>
      <p:pic>
        <p:nvPicPr>
          <p:cNvPr id="2097455" name="Google Shape;569;p3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456" name="Google Shape;570;p3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457" name="Google Shape;571;p33"/>
          <p:cNvPicPr preferRelativeResize="0">
            <a:picLocks/>
          </p:cNvPicPr>
          <p:nvPr/>
        </p:nvPicPr>
        <p:blipFill rotWithShape="1">
          <a:blip xmlns:r="http://schemas.openxmlformats.org/officeDocument/2006/relationships" r:embed="rId3">
            <a:alphaModFix/>
          </a:blip>
          <a:srcRect l="4739" t="8663" r="4467" b="7139"/>
          <a:stretch>
            <a:fillRect/>
          </a:stretch>
        </p:blipFill>
        <p:spPr>
          <a:xfrm flipH="1">
            <a:off x="799850" y="4714650"/>
            <a:ext cx="1458000" cy="1313700"/>
          </a:xfrm>
          <a:prstGeom prst="ellipse"/>
          <a:noFill/>
          <a:ln>
            <a:noFill/>
          </a:ln>
        </p:spPr>
      </p:pic>
      <p:grpSp>
        <p:nvGrpSpPr>
          <p:cNvPr id="448" name="Google Shape;572;p33"/>
          <p:cNvGrpSpPr/>
          <p:nvPr/>
        </p:nvGrpSpPr>
        <p:grpSpPr>
          <a:xfrm flipH="1">
            <a:off x="8014880" y="1311401"/>
            <a:ext cx="1269083" cy="395433"/>
            <a:chOff x="-336206" y="2914099"/>
            <a:chExt cx="957148" cy="298260"/>
          </a:xfrm>
        </p:grpSpPr>
        <p:sp>
          <p:nvSpPr>
            <p:cNvPr id="1049319" name="Google Shape;573;p33"/>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20" name="Google Shape;574;p33"/>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21" name="Google Shape;575;p33"/>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322" name="Google Shape;576;p33"/>
          <p:cNvSpPr/>
          <p:nvPr/>
        </p:nvSpPr>
        <p:spPr>
          <a:xfrm flipH="1">
            <a:off x="3206675" y="1056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458" name="Google Shape;577;p33"/>
          <p:cNvPicPr preferRelativeResize="0">
            <a:picLocks/>
          </p:cNvPicPr>
          <p:nvPr/>
        </p:nvPicPr>
        <p:blipFill rotWithShape="1">
          <a:blip xmlns:r="http://schemas.openxmlformats.org/officeDocument/2006/relationships" r:embed="rId4">
            <a:alphaModFix/>
          </a:blip>
          <a:srcRect l="30075" t="29952" r="20661" b="16387"/>
          <a:stretch>
            <a:fillRect/>
          </a:stretch>
        </p:blipFill>
        <p:spPr>
          <a:xfrm flipH="1">
            <a:off x="291850" y="2143729"/>
            <a:ext cx="309000" cy="339900"/>
          </a:xfrm>
          <a:prstGeom prst="ellipse"/>
          <a:noFill/>
          <a:ln>
            <a:noFill/>
          </a:ln>
        </p:spPr>
      </p:pic>
      <p:pic>
        <p:nvPicPr>
          <p:cNvPr id="2097459" name="Google Shape;578;p33"/>
          <p:cNvPicPr preferRelativeResize="0">
            <a:picLocks/>
          </p:cNvPicPr>
          <p:nvPr/>
        </p:nvPicPr>
        <p:blipFill>
          <a:blip xmlns:r="http://schemas.openxmlformats.org/officeDocument/2006/relationships" r:embed="rId5">
            <a:alphaModFix/>
          </a:blip>
          <a:stretch>
            <a:fillRect/>
          </a:stretch>
        </p:blipFill>
        <p:spPr>
          <a:xfrm>
            <a:off x="7099425" y="7938"/>
            <a:ext cx="915450" cy="1054124"/>
          </a:xfrm>
          <a:prstGeom prst="rect"/>
          <a:noFill/>
          <a:ln>
            <a:noFill/>
          </a:ln>
        </p:spPr>
      </p:pic>
      <p:grpSp>
        <p:nvGrpSpPr>
          <p:cNvPr id="449" name="Google Shape;579;p33"/>
          <p:cNvGrpSpPr/>
          <p:nvPr/>
        </p:nvGrpSpPr>
        <p:grpSpPr>
          <a:xfrm flipH="1">
            <a:off x="-469245" y="3680364"/>
            <a:ext cx="1269083" cy="395433"/>
            <a:chOff x="-336206" y="2914099"/>
            <a:chExt cx="957148" cy="298260"/>
          </a:xfrm>
        </p:grpSpPr>
        <p:sp>
          <p:nvSpPr>
            <p:cNvPr id="1049323" name="Google Shape;580;p33"/>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24" name="Google Shape;581;p33"/>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25" name="Google Shape;582;p33"/>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Background 2">
  <p:cSld name="BLANK_1_1_1_1_1_1_1_2">
    <p:spTree>
      <p:nvGrpSpPr>
        <p:cNvPr id="433" name="Shape 583"/>
        <p:cNvGrpSpPr/>
        <p:nvPr/>
      </p:nvGrpSpPr>
      <p:grpSpPr>
        <a:xfrm>
          <a:off x="0" y="0"/>
          <a:ext cx="0" cy="0"/>
          <a:chOff x="0" y="0"/>
          <a:chExt cx="0" cy="0"/>
        </a:xfrm>
      </p:grpSpPr>
      <p:pic>
        <p:nvPicPr>
          <p:cNvPr id="2097437" name="Google Shape;584;p34"/>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438" name="Google Shape;585;p34"/>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439" name="Google Shape;586;p34"/>
          <p:cNvPicPr preferRelativeResize="0">
            <a:picLocks/>
          </p:cNvPicPr>
          <p:nvPr/>
        </p:nvPicPr>
        <p:blipFill rotWithShape="1">
          <a:blip xmlns:r="http://schemas.openxmlformats.org/officeDocument/2006/relationships" r:embed="rId3">
            <a:alphaModFix/>
          </a:blip>
          <a:srcRect l="4739" t="8663" r="4467" b="7139"/>
          <a:stretch>
            <a:fillRect/>
          </a:stretch>
        </p:blipFill>
        <p:spPr>
          <a:xfrm>
            <a:off x="604927" y="-18525"/>
            <a:ext cx="1458000" cy="1313700"/>
          </a:xfrm>
          <a:prstGeom prst="ellipse"/>
          <a:noFill/>
          <a:ln>
            <a:noFill/>
          </a:ln>
        </p:spPr>
      </p:pic>
      <p:grpSp>
        <p:nvGrpSpPr>
          <p:cNvPr id="434" name="Google Shape;587;p34"/>
          <p:cNvGrpSpPr/>
          <p:nvPr/>
        </p:nvGrpSpPr>
        <p:grpSpPr>
          <a:xfrm>
            <a:off x="-664162" y="1636864"/>
            <a:ext cx="1269083" cy="395433"/>
            <a:chOff x="-336206" y="2914099"/>
            <a:chExt cx="957148" cy="298260"/>
          </a:xfrm>
        </p:grpSpPr>
        <p:sp>
          <p:nvSpPr>
            <p:cNvPr id="1049272" name="Google Shape;588;p34"/>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73" name="Google Shape;589;p34"/>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74" name="Google Shape;590;p34"/>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275" name="Google Shape;591;p34"/>
          <p:cNvSpPr/>
          <p:nvPr/>
        </p:nvSpPr>
        <p:spPr>
          <a:xfrm>
            <a:off x="3429680" y="48370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440" name="Google Shape;592;p34"/>
          <p:cNvPicPr preferRelativeResize="0">
            <a:picLocks/>
          </p:cNvPicPr>
          <p:nvPr/>
        </p:nvPicPr>
        <p:blipFill rotWithShape="1">
          <a:blip xmlns:r="http://schemas.openxmlformats.org/officeDocument/2006/relationships" r:embed="rId4">
            <a:alphaModFix/>
          </a:blip>
          <a:srcRect l="30075" t="29952" r="20661" b="16387"/>
          <a:stretch>
            <a:fillRect/>
          </a:stretch>
        </p:blipFill>
        <p:spPr>
          <a:xfrm>
            <a:off x="5861901" y="195104"/>
            <a:ext cx="309000" cy="339900"/>
          </a:xfrm>
          <a:prstGeom prst="ellipse"/>
          <a:noFill/>
          <a:ln>
            <a:noFill/>
          </a:ln>
        </p:spPr>
      </p:pic>
      <p:grpSp>
        <p:nvGrpSpPr>
          <p:cNvPr id="435" name="Google Shape;593;p34"/>
          <p:cNvGrpSpPr/>
          <p:nvPr/>
        </p:nvGrpSpPr>
        <p:grpSpPr>
          <a:xfrm>
            <a:off x="8157288" y="3645239"/>
            <a:ext cx="1269083" cy="395433"/>
            <a:chOff x="-336206" y="2914099"/>
            <a:chExt cx="957148" cy="298260"/>
          </a:xfrm>
        </p:grpSpPr>
        <p:sp>
          <p:nvSpPr>
            <p:cNvPr id="1049276" name="Google Shape;594;p34"/>
            <p:cNvSpPr/>
            <p:nvPr/>
          </p:nvSpPr>
          <p:spPr>
            <a:xfrm>
              <a:off x="-336206" y="2914099"/>
              <a:ext cx="957148" cy="54259"/>
            </a:xfrm>
            <a:custGeom>
              <a:avLst/>
              <a:ahLst/>
              <a:rect l="l" t="t" r="r" b="b"/>
              <a:pathLst>
                <a:path w="29246" h="1656"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77" name="Google Shape;595;p34"/>
            <p:cNvSpPr/>
            <p:nvPr/>
          </p:nvSpPr>
          <p:spPr>
            <a:xfrm>
              <a:off x="-336206" y="3034707"/>
              <a:ext cx="957148" cy="55176"/>
            </a:xfrm>
            <a:custGeom>
              <a:avLst/>
              <a:ahLst/>
              <a:rect l="l" t="t" r="r" b="b"/>
              <a:pathLst>
                <a:path w="29246"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278" name="Google Shape;596;p34"/>
            <p:cNvSpPr/>
            <p:nvPr/>
          </p:nvSpPr>
          <p:spPr>
            <a:xfrm>
              <a:off x="-336206" y="3157182"/>
              <a:ext cx="957148" cy="55176"/>
            </a:xfrm>
            <a:custGeom>
              <a:avLst/>
              <a:ahLst/>
              <a:rect l="l" t="t" r="r" b="b"/>
              <a:pathLst>
                <a:path w="29246"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sp>
        <p:nvSpPr>
          <p:cNvPr id="1049279" name="Google Shape;597;p34"/>
          <p:cNvSpPr/>
          <p:nvPr/>
        </p:nvSpPr>
        <p:spPr>
          <a:xfrm>
            <a:off x="8829130" y="2471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752" name="Shape 8"/>
        <p:cNvGrpSpPr/>
        <p:nvPr/>
      </p:nvGrpSpPr>
      <p:grpSpPr>
        <a:xfrm>
          <a:off x="0" y="0"/>
          <a:ext cx="0" cy="0"/>
          <a:chOff x="0" y="0"/>
          <a:chExt cx="0" cy="0"/>
        </a:xfrm>
      </p:grpSpPr>
      <p:pic>
        <p:nvPicPr>
          <p:cNvPr id="2097778" name="Google Shape;9;p2"/>
          <p:cNvPicPr preferRelativeResize="0">
            <a:picLocks/>
          </p:cNvPicPr>
          <p:nvPr/>
        </p:nvPicPr>
        <p:blipFill>
          <a:blip xmlns:r="http://schemas.openxmlformats.org/officeDocument/2006/relationships" r:embed="rId1"/>
          <a:srcRect l="5946" r="2141" b="10825"/>
          <a:stretch>
            <a:fillRect/>
          </a:stretch>
        </p:blipFill>
        <p:spPr>
          <a:xfrm>
            <a:off x="-930700" y="-1150521"/>
            <a:ext cx="3291601" cy="2607197"/>
          </a:xfrm>
          <a:prstGeom prst="rect"/>
          <a:noFill/>
          <a:ln>
            <a:noFill/>
          </a:ln>
        </p:spPr>
      </p:pic>
      <p:sp>
        <p:nvSpPr>
          <p:cNvPr id="1050068" name="Google Shape;10;p2"/>
          <p:cNvSpPr txBox="1">
            <a:spLocks noGrp="1"/>
          </p:cNvSpPr>
          <p:nvPr>
            <p:ph type="ctrTitle"/>
          </p:nvPr>
        </p:nvSpPr>
        <p:spPr>
          <a:xfrm>
            <a:off x="715600" y="1957700"/>
            <a:ext cx="7713300" cy="12000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Clr>
                <a:srgbClr val="191919"/>
              </a:buClr>
              <a:buSzPts val="5200"/>
              <a:buNone/>
              <a:defRPr sz="4900"/>
            </a:lvl1pPr>
            <a:lvl2pPr algn="ctr" lvl="1">
              <a:spcBef>
                <a:spcPct val="0"/>
              </a:spcBef>
              <a:spcAft>
                <a:spcPct val="0"/>
              </a:spcAft>
              <a:buClr>
                <a:srgbClr val="191919"/>
              </a:buClr>
              <a:buSzPts val="5200"/>
              <a:buNone/>
              <a:defRPr sz="5200">
                <a:solidFill>
                  <a:srgbClr val="191919"/>
                </a:solidFill>
              </a:defRPr>
            </a:lvl2pPr>
            <a:lvl3pPr algn="ctr" lvl="2">
              <a:spcBef>
                <a:spcPct val="0"/>
              </a:spcBef>
              <a:spcAft>
                <a:spcPct val="0"/>
              </a:spcAft>
              <a:buClr>
                <a:srgbClr val="191919"/>
              </a:buClr>
              <a:buSzPts val="5200"/>
              <a:buNone/>
              <a:defRPr sz="5200">
                <a:solidFill>
                  <a:srgbClr val="191919"/>
                </a:solidFill>
              </a:defRPr>
            </a:lvl3pPr>
            <a:lvl4pPr algn="ctr" lvl="3">
              <a:spcBef>
                <a:spcPct val="0"/>
              </a:spcBef>
              <a:spcAft>
                <a:spcPct val="0"/>
              </a:spcAft>
              <a:buClr>
                <a:srgbClr val="191919"/>
              </a:buClr>
              <a:buSzPts val="5200"/>
              <a:buNone/>
              <a:defRPr sz="5200">
                <a:solidFill>
                  <a:srgbClr val="191919"/>
                </a:solidFill>
              </a:defRPr>
            </a:lvl4pPr>
            <a:lvl5pPr algn="ctr" lvl="4">
              <a:spcBef>
                <a:spcPct val="0"/>
              </a:spcBef>
              <a:spcAft>
                <a:spcPct val="0"/>
              </a:spcAft>
              <a:buClr>
                <a:srgbClr val="191919"/>
              </a:buClr>
              <a:buSzPts val="5200"/>
              <a:buNone/>
              <a:defRPr sz="5200">
                <a:solidFill>
                  <a:srgbClr val="191919"/>
                </a:solidFill>
              </a:defRPr>
            </a:lvl5pPr>
            <a:lvl6pPr algn="ctr" lvl="5">
              <a:spcBef>
                <a:spcPct val="0"/>
              </a:spcBef>
              <a:spcAft>
                <a:spcPct val="0"/>
              </a:spcAft>
              <a:buClr>
                <a:srgbClr val="191919"/>
              </a:buClr>
              <a:buSzPts val="5200"/>
              <a:buNone/>
              <a:defRPr sz="5200">
                <a:solidFill>
                  <a:srgbClr val="191919"/>
                </a:solidFill>
              </a:defRPr>
            </a:lvl6pPr>
            <a:lvl7pPr algn="ctr" lvl="6">
              <a:spcBef>
                <a:spcPct val="0"/>
              </a:spcBef>
              <a:spcAft>
                <a:spcPct val="0"/>
              </a:spcAft>
              <a:buClr>
                <a:srgbClr val="191919"/>
              </a:buClr>
              <a:buSzPts val="5200"/>
              <a:buNone/>
              <a:defRPr sz="5200">
                <a:solidFill>
                  <a:srgbClr val="191919"/>
                </a:solidFill>
              </a:defRPr>
            </a:lvl7pPr>
            <a:lvl8pPr algn="ctr" lvl="7">
              <a:spcBef>
                <a:spcPct val="0"/>
              </a:spcBef>
              <a:spcAft>
                <a:spcPct val="0"/>
              </a:spcAft>
              <a:buClr>
                <a:srgbClr val="191919"/>
              </a:buClr>
              <a:buSzPts val="5200"/>
              <a:buNone/>
              <a:defRPr sz="5200">
                <a:solidFill>
                  <a:srgbClr val="191919"/>
                </a:solidFill>
              </a:defRPr>
            </a:lvl8pPr>
            <a:lvl9pPr algn="ctr" lvl="8">
              <a:spcBef>
                <a:spcPct val="0"/>
              </a:spcBef>
              <a:spcAft>
                <a:spcPct val="0"/>
              </a:spcAft>
              <a:buClr>
                <a:srgbClr val="191919"/>
              </a:buClr>
              <a:buSzPts val="5200"/>
              <a:buNone/>
              <a:defRPr sz="5200">
                <a:solidFill>
                  <a:srgbClr val="191919"/>
                </a:solidFill>
              </a:defRPr>
            </a:lvl9pPr>
          </a:lstStyle>
          <a:p>
            <a:r>
              <a:t/>
            </a:r>
          </a:p>
        </p:txBody>
      </p:sp>
      <p:sp>
        <p:nvSpPr>
          <p:cNvPr id="1050069" name="Google Shape;11;p2"/>
          <p:cNvSpPr txBox="1">
            <a:spLocks noGrp="1"/>
          </p:cNvSpPr>
          <p:nvPr>
            <p:ph type="subTitle" idx="1"/>
          </p:nvPr>
        </p:nvSpPr>
        <p:spPr>
          <a:xfrm>
            <a:off x="2392500" y="3190350"/>
            <a:ext cx="4359000" cy="325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SzPts val="1600"/>
              <a:buNone/>
              <a:defRPr sz="1600">
                <a:solidFill>
                  <a:srgbClr val="303B6C"/>
                </a:solidFill>
              </a:defRPr>
            </a:lvl1pPr>
            <a:lvl2pPr algn="ctr" lvl="1">
              <a:lnSpc>
                <a:spcPct val="100000"/>
              </a:lnSpc>
              <a:spcBef>
                <a:spcPct val="0"/>
              </a:spcBef>
              <a:spcAft>
                <a:spcPct val="0"/>
              </a:spcAft>
              <a:buSzPts val="1800"/>
              <a:buNone/>
              <a:defRPr sz="1800"/>
            </a:lvl2pPr>
            <a:lvl3pPr algn="ctr" lvl="2">
              <a:lnSpc>
                <a:spcPct val="100000"/>
              </a:lnSpc>
              <a:spcBef>
                <a:spcPct val="0"/>
              </a:spcBef>
              <a:spcAft>
                <a:spcPct val="0"/>
              </a:spcAft>
              <a:buSzPts val="1800"/>
              <a:buNone/>
              <a:defRPr sz="1800"/>
            </a:lvl3pPr>
            <a:lvl4pPr algn="ctr" lvl="3">
              <a:lnSpc>
                <a:spcPct val="100000"/>
              </a:lnSpc>
              <a:spcBef>
                <a:spcPct val="0"/>
              </a:spcBef>
              <a:spcAft>
                <a:spcPct val="0"/>
              </a:spcAft>
              <a:buSzPts val="1800"/>
              <a:buNone/>
              <a:defRPr sz="1800"/>
            </a:lvl4pPr>
            <a:lvl5pPr algn="ctr" lvl="4">
              <a:lnSpc>
                <a:spcPct val="100000"/>
              </a:lnSpc>
              <a:spcBef>
                <a:spcPct val="0"/>
              </a:spcBef>
              <a:spcAft>
                <a:spcPct val="0"/>
              </a:spcAft>
              <a:buSzPts val="1800"/>
              <a:buNone/>
              <a:defRPr sz="1800"/>
            </a:lvl5pPr>
            <a:lvl6pPr algn="ctr" lvl="5">
              <a:lnSpc>
                <a:spcPct val="100000"/>
              </a:lnSpc>
              <a:spcBef>
                <a:spcPct val="0"/>
              </a:spcBef>
              <a:spcAft>
                <a:spcPct val="0"/>
              </a:spcAft>
              <a:buSzPts val="1800"/>
              <a:buNone/>
              <a:defRPr sz="1800"/>
            </a:lvl6pPr>
            <a:lvl7pPr algn="ctr" lvl="6">
              <a:lnSpc>
                <a:spcPct val="100000"/>
              </a:lnSpc>
              <a:spcBef>
                <a:spcPct val="0"/>
              </a:spcBef>
              <a:spcAft>
                <a:spcPct val="0"/>
              </a:spcAft>
              <a:buSzPts val="1800"/>
              <a:buNone/>
              <a:defRPr sz="1800"/>
            </a:lvl7pPr>
            <a:lvl8pPr algn="ctr" lvl="7">
              <a:lnSpc>
                <a:spcPct val="100000"/>
              </a:lnSpc>
              <a:spcBef>
                <a:spcPct val="0"/>
              </a:spcBef>
              <a:spcAft>
                <a:spcPct val="0"/>
              </a:spcAft>
              <a:buSzPts val="1800"/>
              <a:buNone/>
              <a:defRPr sz="1800"/>
            </a:lvl8pPr>
            <a:lvl9pPr algn="ctr" lvl="8">
              <a:lnSpc>
                <a:spcPct val="100000"/>
              </a:lnSpc>
              <a:spcBef>
                <a:spcPct val="0"/>
              </a:spcBef>
              <a:spcAft>
                <a:spcPct val="0"/>
              </a:spcAft>
              <a:buSzPts val="1800"/>
              <a:buNone/>
              <a:defRPr sz="1800"/>
            </a:lvl9pPr>
          </a:lstStyle>
          <a:p>
            <a:r>
              <a:t/>
            </a:r>
          </a:p>
        </p:txBody>
      </p:sp>
      <p:pic>
        <p:nvPicPr>
          <p:cNvPr id="2097779" name="Google Shape;12;p2"/>
          <p:cNvPicPr preferRelativeResize="0">
            <a:picLocks/>
          </p:cNvPicPr>
          <p:nvPr/>
        </p:nvPicPr>
        <p:blipFill>
          <a:blip xmlns:r="http://schemas.openxmlformats.org/officeDocument/2006/relationships" r:embed="rId2"/>
          <a:srcRect l="4739" t="8663" r="4467" b="7139"/>
          <a:stretch>
            <a:fillRect/>
          </a:stretch>
        </p:blipFill>
        <p:spPr>
          <a:xfrm>
            <a:off x="-815750" y="1456675"/>
            <a:ext cx="1640100" cy="1477500"/>
          </a:xfrm>
          <a:prstGeom prst="ellipse"/>
          <a:noFill/>
          <a:ln>
            <a:noFill/>
          </a:ln>
        </p:spPr>
      </p:pic>
      <p:sp>
        <p:nvSpPr>
          <p:cNvPr id="1050070" name="Google Shape;13;p2"/>
          <p:cNvSpPr/>
          <p:nvPr/>
        </p:nvSpPr>
        <p:spPr>
          <a:xfrm>
            <a:off x="8637407" y="17547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71" name="Google Shape;14;p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53" name="Google Shape;15;p2"/>
          <p:cNvGrpSpPr/>
          <p:nvPr/>
        </p:nvGrpSpPr>
        <p:grpSpPr>
          <a:xfrm>
            <a:off x="-230968" y="3806436"/>
            <a:ext cx="957148" cy="298260"/>
            <a:chOff x="-336206" y="2914099"/>
            <a:chExt cx="957148" cy="298260"/>
          </a:xfrm>
        </p:grpSpPr>
        <p:sp>
          <p:nvSpPr>
            <p:cNvPr id="1050072" name="Google Shape;16;p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73" name="Google Shape;17;p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74" name="Google Shape;18;p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54" name="Google Shape;19;p2"/>
          <p:cNvGrpSpPr/>
          <p:nvPr/>
        </p:nvGrpSpPr>
        <p:grpSpPr>
          <a:xfrm>
            <a:off x="7859828" y="2809915"/>
            <a:ext cx="957181" cy="296392"/>
            <a:chOff x="7707428" y="2428915"/>
            <a:chExt cx="957181" cy="296392"/>
          </a:xfrm>
        </p:grpSpPr>
        <p:sp>
          <p:nvSpPr>
            <p:cNvPr id="1050075" name="Google Shape;20;p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76" name="Google Shape;21;p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77" name="Google Shape;22;p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780" name="Google Shape;23;p2"/>
          <p:cNvPicPr preferRelativeResize="0">
            <a:picLocks/>
          </p:cNvPicPr>
          <p:nvPr/>
        </p:nvPicPr>
        <p:blipFill>
          <a:blip xmlns:r="http://schemas.openxmlformats.org/officeDocument/2006/relationships" r:embed="rId3"/>
          <a:stretch>
            <a:fillRect/>
          </a:stretch>
        </p:blipFill>
        <p:spPr>
          <a:xfrm>
            <a:off x="7459541" y="-1080913"/>
            <a:ext cx="2558400" cy="2636100"/>
          </a:xfrm>
          <a:prstGeom prst="ellipse"/>
          <a:noFill/>
          <a:ln>
            <a:noFill/>
          </a:ln>
        </p:spPr>
      </p:pic>
      <p:pic>
        <p:nvPicPr>
          <p:cNvPr id="2097781" name="Google Shape;24;p2"/>
          <p:cNvPicPr preferRelativeResize="0">
            <a:picLocks/>
          </p:cNvPicPr>
          <p:nvPr/>
        </p:nvPicPr>
        <p:blipFill>
          <a:blip xmlns:r="http://schemas.openxmlformats.org/officeDocument/2006/relationships" r:embed="rId4"/>
          <a:stretch>
            <a:fillRect/>
          </a:stretch>
        </p:blipFill>
        <p:spPr>
          <a:xfrm>
            <a:off x="4454767" y="-1080921"/>
            <a:ext cx="1726366" cy="1477516"/>
          </a:xfrm>
          <a:prstGeom prst="rect"/>
          <a:noFill/>
          <a:ln>
            <a:noFill/>
          </a:ln>
        </p:spPr>
      </p:pic>
      <p:pic>
        <p:nvPicPr>
          <p:cNvPr id="2097782" name="Google Shape;25;p2"/>
          <p:cNvPicPr preferRelativeResize="0">
            <a:picLocks/>
          </p:cNvPicPr>
          <p:nvPr/>
        </p:nvPicPr>
        <p:blipFill>
          <a:blip xmlns:r="http://schemas.openxmlformats.org/officeDocument/2006/relationships" r:embed="rId5"/>
          <a:srcRect l="6768" t="5604" b="3700"/>
          <a:stretch>
            <a:fillRect/>
          </a:stretch>
        </p:blipFill>
        <p:spPr>
          <a:xfrm>
            <a:off x="7567825" y="3087250"/>
            <a:ext cx="3291600" cy="2891650"/>
          </a:xfrm>
          <a:prstGeom prst="rect"/>
          <a:noFill/>
          <a:ln>
            <a:noFill/>
          </a:ln>
        </p:spPr>
      </p:pic>
      <p:pic>
        <p:nvPicPr>
          <p:cNvPr id="2097783" name="Google Shape;26;p2"/>
          <p:cNvPicPr preferRelativeResize="0">
            <a:picLocks/>
          </p:cNvPicPr>
          <p:nvPr/>
        </p:nvPicPr>
        <p:blipFill>
          <a:blip xmlns:r="http://schemas.openxmlformats.org/officeDocument/2006/relationships" r:embed="rId6"/>
          <a:stretch>
            <a:fillRect/>
          </a:stretch>
        </p:blipFill>
        <p:spPr>
          <a:xfrm>
            <a:off x="2392501" y="4745673"/>
            <a:ext cx="1393958" cy="1200100"/>
          </a:xfrm>
          <a:prstGeom prst="rect"/>
          <a:noFill/>
          <a:ln>
            <a:noFill/>
          </a:ln>
        </p:spPr>
      </p:pic>
      <p:pic>
        <p:nvPicPr>
          <p:cNvPr id="2097784" name="Google Shape;27;p2"/>
          <p:cNvPicPr preferRelativeResize="0">
            <a:picLocks/>
          </p:cNvPicPr>
          <p:nvPr/>
        </p:nvPicPr>
        <p:blipFill>
          <a:blip xmlns:r="http://schemas.openxmlformats.org/officeDocument/2006/relationships" r:embed="rId7"/>
          <a:srcRect l="30075" t="29952" r="20661" b="16387"/>
          <a:stretch>
            <a:fillRect/>
          </a:stretch>
        </p:blipFill>
        <p:spPr>
          <a:xfrm>
            <a:off x="1474875" y="4021013"/>
            <a:ext cx="365700" cy="402300"/>
          </a:xfrm>
          <a:prstGeom prst="ellipse"/>
          <a:noFill/>
          <a:ln>
            <a:noFill/>
          </a:ln>
        </p:spPr>
      </p:pic>
      <p:pic>
        <p:nvPicPr>
          <p:cNvPr id="2097785" name="Google Shape;28;p2"/>
          <p:cNvPicPr preferRelativeResize="0">
            <a:picLocks/>
          </p:cNvPicPr>
          <p:nvPr/>
        </p:nvPicPr>
        <p:blipFill>
          <a:blip xmlns:r="http://schemas.openxmlformats.org/officeDocument/2006/relationships" r:embed="rId2"/>
          <a:srcRect l="4739" t="8663" r="4467" b="7139"/>
          <a:stretch>
            <a:fillRect/>
          </a:stretch>
        </p:blipFill>
        <p:spPr>
          <a:xfrm>
            <a:off x="-944162" y="4340713"/>
            <a:ext cx="2231100" cy="2010000"/>
          </a:xfrm>
          <a:prstGeom prst="ellipse"/>
          <a:noFill/>
          <a:ln>
            <a:noFill/>
          </a:ln>
        </p:spPr>
      </p:pic>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792" name="Shape 29"/>
        <p:cNvGrpSpPr/>
        <p:nvPr/>
      </p:nvGrpSpPr>
      <p:grpSpPr>
        <a:xfrm>
          <a:off x="0" y="0"/>
          <a:ext cx="0" cy="0"/>
          <a:chOff x="0" y="0"/>
          <a:chExt cx="0" cy="0"/>
        </a:xfrm>
      </p:grpSpPr>
      <p:pic>
        <p:nvPicPr>
          <p:cNvPr id="2097842" name="Google Shape;30;p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843" name="Google Shape;31;p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844" name="Google Shape;32;p3"/>
          <p:cNvPicPr preferRelativeResize="0">
            <a:picLocks/>
          </p:cNvPicPr>
          <p:nvPr/>
        </p:nvPicPr>
        <p:blipFill>
          <a:blip xmlns:r="http://schemas.openxmlformats.org/officeDocument/2006/relationships" r:embed="rId3"/>
          <a:srcRect l="4739" t="8663" r="4467" b="7139"/>
          <a:stretch>
            <a:fillRect/>
          </a:stretch>
        </p:blipFill>
        <p:spPr>
          <a:xfrm flipH="1">
            <a:off x="622275" y="4468725"/>
            <a:ext cx="1458000" cy="1313700"/>
          </a:xfrm>
          <a:prstGeom prst="ellipse"/>
          <a:noFill/>
          <a:ln>
            <a:noFill/>
          </a:ln>
        </p:spPr>
      </p:pic>
      <p:grpSp>
        <p:nvGrpSpPr>
          <p:cNvPr id="793" name="Google Shape;33;p3"/>
          <p:cNvGrpSpPr/>
          <p:nvPr/>
        </p:nvGrpSpPr>
        <p:grpSpPr>
          <a:xfrm flipH="1">
            <a:off x="7618280" y="1241126"/>
            <a:ext cx="1269083" cy="395433"/>
            <a:chOff x="-336206" y="2914099"/>
            <a:chExt cx="957148" cy="298260"/>
          </a:xfrm>
        </p:grpSpPr>
        <p:sp>
          <p:nvSpPr>
            <p:cNvPr id="1050182" name="Google Shape;34;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83" name="Google Shape;35;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84" name="Google Shape;36;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85" name="Google Shape;37;p3"/>
          <p:cNvSpPr/>
          <p:nvPr/>
        </p:nvSpPr>
        <p:spPr>
          <a:xfrm flipH="1">
            <a:off x="7920175"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94" name="Google Shape;38;p3"/>
          <p:cNvGrpSpPr/>
          <p:nvPr/>
        </p:nvGrpSpPr>
        <p:grpSpPr>
          <a:xfrm flipH="1">
            <a:off x="-188195" y="3627664"/>
            <a:ext cx="1269083" cy="395433"/>
            <a:chOff x="-336206" y="2914099"/>
            <a:chExt cx="957148" cy="298260"/>
          </a:xfrm>
        </p:grpSpPr>
        <p:sp>
          <p:nvSpPr>
            <p:cNvPr id="1050186" name="Google Shape;39;p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87" name="Google Shape;40;p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88" name="Google Shape;41;p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89" name="Google Shape;42;p3"/>
          <p:cNvSpPr txBox="1">
            <a:spLocks noGrp="1"/>
          </p:cNvSpPr>
          <p:nvPr>
            <p:ph type="title"/>
          </p:nvPr>
        </p:nvSpPr>
        <p:spPr>
          <a:xfrm>
            <a:off x="3382725" y="2089025"/>
            <a:ext cx="3633900" cy="606000"/>
          </a:xfrm>
          <a:prstGeom prst="rect"/>
        </p:spPr>
        <p:txBody>
          <a:bodyPr anchor="ctr" anchorCtr="0" bIns="91425" lIns="91425" rIns="91425" spcFirstLastPara="1" tIns="91425" wrap="square">
            <a:noAutofit/>
          </a:bodyPr>
          <a:lstStyle>
            <a:lvl1pPr algn="l" lvl="0">
              <a:spcBef>
                <a:spcPct val="0"/>
              </a:spcBef>
              <a:spcAft>
                <a:spcPct val="0"/>
              </a:spcAft>
              <a:buSzPts val="3600"/>
              <a:buNone/>
              <a:defRPr sz="4500">
                <a:solidFill>
                  <a:schemeClr val="accent3"/>
                </a:solidFill>
              </a:defRPr>
            </a:lvl1pPr>
            <a:lvl2pPr algn="ctr" lvl="1">
              <a:spcBef>
                <a:spcPct val="0"/>
              </a:spcBef>
              <a:spcAft>
                <a:spcPct val="0"/>
              </a:spcAft>
              <a:buSzPts val="3600"/>
              <a:buNone/>
              <a:defRPr sz="3600"/>
            </a:lvl2pPr>
            <a:lvl3pPr algn="ctr" lvl="2">
              <a:spcBef>
                <a:spcPct val="0"/>
              </a:spcBef>
              <a:spcAft>
                <a:spcPct val="0"/>
              </a:spcAft>
              <a:buSzPts val="3600"/>
              <a:buNone/>
              <a:defRPr sz="3600"/>
            </a:lvl3pPr>
            <a:lvl4pPr algn="ctr" lvl="3">
              <a:spcBef>
                <a:spcPct val="0"/>
              </a:spcBef>
              <a:spcAft>
                <a:spcPct val="0"/>
              </a:spcAft>
              <a:buSzPts val="3600"/>
              <a:buNone/>
              <a:defRPr sz="3600"/>
            </a:lvl4pPr>
            <a:lvl5pPr algn="ctr" lvl="4">
              <a:spcBef>
                <a:spcPct val="0"/>
              </a:spcBef>
              <a:spcAft>
                <a:spcPct val="0"/>
              </a:spcAft>
              <a:buSzPts val="3600"/>
              <a:buNone/>
              <a:defRPr sz="3600"/>
            </a:lvl5pPr>
            <a:lvl6pPr algn="ctr" lvl="5">
              <a:spcBef>
                <a:spcPct val="0"/>
              </a:spcBef>
              <a:spcAft>
                <a:spcPct val="0"/>
              </a:spcAft>
              <a:buSzPts val="3600"/>
              <a:buNone/>
              <a:defRPr sz="3600"/>
            </a:lvl6pPr>
            <a:lvl7pPr algn="ctr" lvl="6">
              <a:spcBef>
                <a:spcPct val="0"/>
              </a:spcBef>
              <a:spcAft>
                <a:spcPct val="0"/>
              </a:spcAft>
              <a:buSzPts val="3600"/>
              <a:buNone/>
              <a:defRPr sz="3600"/>
            </a:lvl7pPr>
            <a:lvl8pPr algn="ctr" lvl="7">
              <a:spcBef>
                <a:spcPct val="0"/>
              </a:spcBef>
              <a:spcAft>
                <a:spcPct val="0"/>
              </a:spcAft>
              <a:buSzPts val="3600"/>
              <a:buNone/>
              <a:defRPr sz="3600"/>
            </a:lvl8pPr>
            <a:lvl9pPr algn="ctr" lvl="8">
              <a:spcBef>
                <a:spcPct val="0"/>
              </a:spcBef>
              <a:spcAft>
                <a:spcPct val="0"/>
              </a:spcAft>
              <a:buSzPts val="3600"/>
              <a:buNone/>
              <a:defRPr sz="3600"/>
            </a:lvl9pPr>
          </a:lstStyle>
          <a:p>
            <a:r>
              <a:t/>
            </a:r>
          </a:p>
        </p:txBody>
      </p:sp>
      <p:sp>
        <p:nvSpPr>
          <p:cNvPr id="1050190" name="Google Shape;43;p3"/>
          <p:cNvSpPr txBox="1">
            <a:spLocks noGrp="1"/>
          </p:cNvSpPr>
          <p:nvPr>
            <p:ph type="title" idx="2" hasCustomPrompt="1"/>
          </p:nvPr>
        </p:nvSpPr>
        <p:spPr>
          <a:xfrm>
            <a:off x="1626364" y="2131409"/>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50191" name="Google Shape;44;p3"/>
          <p:cNvSpPr txBox="1">
            <a:spLocks noGrp="1"/>
          </p:cNvSpPr>
          <p:nvPr>
            <p:ph type="subTitle" idx="1"/>
          </p:nvPr>
        </p:nvSpPr>
        <p:spPr>
          <a:xfrm>
            <a:off x="3382725" y="2695125"/>
            <a:ext cx="3371700" cy="7323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744" name="Shape 45"/>
        <p:cNvGrpSpPr/>
        <p:nvPr/>
      </p:nvGrpSpPr>
      <p:grpSpPr>
        <a:xfrm>
          <a:off x="0" y="0"/>
          <a:ext cx="0" cy="0"/>
          <a:chOff x="0" y="0"/>
          <a:chExt cx="0" cy="0"/>
        </a:xfrm>
      </p:grpSpPr>
      <p:pic>
        <p:nvPicPr>
          <p:cNvPr id="2097765" name="Google Shape;46;p4"/>
          <p:cNvPicPr preferRelativeResize="0">
            <a:picLocks/>
          </p:cNvPicPr>
          <p:nvPr/>
        </p:nvPicPr>
        <p:blipFill>
          <a:blip xmlns:r="http://schemas.openxmlformats.org/officeDocument/2006/relationships" r:embed="rId1"/>
          <a:srcRect l="6768" t="5604" b="3700"/>
          <a:stretch>
            <a:fillRect/>
          </a:stretch>
        </p:blipFill>
        <p:spPr>
          <a:xfrm rot="10800000" flipH="1">
            <a:off x="7567825" y="-1073098"/>
            <a:ext cx="2879100" cy="2529300"/>
          </a:xfrm>
          <a:prstGeom prst="ellipse"/>
          <a:noFill/>
          <a:ln>
            <a:noFill/>
          </a:ln>
        </p:spPr>
      </p:pic>
      <p:pic>
        <p:nvPicPr>
          <p:cNvPr id="2097766" name="Google Shape;47;p4"/>
          <p:cNvPicPr preferRelativeResize="0">
            <a:picLocks/>
          </p:cNvPicPr>
          <p:nvPr/>
        </p:nvPicPr>
        <p:blipFill>
          <a:blip xmlns:r="http://schemas.openxmlformats.org/officeDocument/2006/relationships" r:embed="rId2"/>
          <a:srcRect l="5946" r="2141" b="10825"/>
          <a:stretch>
            <a:fillRect/>
          </a:stretch>
        </p:blipFill>
        <p:spPr>
          <a:xfrm rot="10800000" flipH="1">
            <a:off x="-2054000" y="3475600"/>
            <a:ext cx="3388050" cy="2683600"/>
          </a:xfrm>
          <a:prstGeom prst="rect"/>
          <a:noFill/>
          <a:ln>
            <a:noFill/>
          </a:ln>
        </p:spPr>
      </p:pic>
      <p:sp>
        <p:nvSpPr>
          <p:cNvPr id="1050034" name="Google Shape;48;p4"/>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
        <p:nvSpPr>
          <p:cNvPr id="1050035" name="Google Shape;49;p4"/>
          <p:cNvSpPr txBox="1">
            <a:spLocks noGrp="1"/>
          </p:cNvSpPr>
          <p:nvPr>
            <p:ph type="body" idx="1"/>
          </p:nvPr>
        </p:nvSpPr>
        <p:spPr>
          <a:xfrm>
            <a:off x="720000" y="1152475"/>
            <a:ext cx="7704000" cy="3416400"/>
          </a:xfrm>
          <a:prstGeom prst="rect"/>
        </p:spPr>
        <p:txBody>
          <a:bodyPr anchor="t" anchorCtr="0" bIns="91425" lIns="91425" rIns="91425" spcFirstLastPara="1" tIns="91425" wrap="square">
            <a:noAutofit/>
          </a:bodyPr>
          <a:lstStyle>
            <a:lvl1pPr indent="-304800" lvl="0" marL="457200" rtl="0">
              <a:lnSpc>
                <a:spcPct val="115000"/>
              </a:lnSpc>
              <a:spcBef>
                <a:spcPct val="0"/>
              </a:spcBef>
              <a:spcAft>
                <a:spcPct val="0"/>
              </a:spcAft>
              <a:buClr>
                <a:srgbClr val="656F9B"/>
              </a:buClr>
              <a:buSzPts val="1200"/>
              <a:buAutoNum type="arabicPeriod"/>
              <a:defRPr sz="1250"/>
            </a:lvl1pPr>
            <a:lvl2pPr indent="-304800" lvl="1" marL="914400" rtl="0">
              <a:lnSpc>
                <a:spcPct val="115000"/>
              </a:lnSpc>
              <a:spcBef>
                <a:spcPct val="0"/>
              </a:spcBef>
              <a:spcAft>
                <a:spcPct val="0"/>
              </a:spcAft>
              <a:buClr>
                <a:srgbClr val="434343"/>
              </a:buClr>
              <a:buSzPts val="1200"/>
              <a:buFont typeface="Roboto Condensed Light"/>
              <a:buAutoNum type="alphaLcPeriod"/>
            </a:lvl2pPr>
            <a:lvl3pPr indent="-304800" lvl="2" marL="1371600" rtl="0">
              <a:lnSpc>
                <a:spcPct val="115000"/>
              </a:lnSpc>
              <a:spcBef>
                <a:spcPct val="0"/>
              </a:spcBef>
              <a:spcAft>
                <a:spcPct val="0"/>
              </a:spcAft>
              <a:buClr>
                <a:srgbClr val="434343"/>
              </a:buClr>
              <a:buSzPts val="1200"/>
              <a:buFont typeface="Roboto Condensed Light"/>
              <a:buAutoNum type="romanLcPeriod"/>
            </a:lvl3pPr>
            <a:lvl4pPr indent="-304800" lvl="3" marL="1828800" rtl="0">
              <a:lnSpc>
                <a:spcPct val="115000"/>
              </a:lnSpc>
              <a:spcBef>
                <a:spcPct val="0"/>
              </a:spcBef>
              <a:spcAft>
                <a:spcPct val="0"/>
              </a:spcAft>
              <a:buClr>
                <a:srgbClr val="434343"/>
              </a:buClr>
              <a:buSzPts val="1200"/>
              <a:buFont typeface="Roboto Condensed Light"/>
              <a:buAutoNum type="arabicPeriod"/>
            </a:lvl4pPr>
            <a:lvl5pPr indent="-304800" lvl="4" marL="2286000" rtl="0">
              <a:lnSpc>
                <a:spcPct val="115000"/>
              </a:lnSpc>
              <a:spcBef>
                <a:spcPct val="0"/>
              </a:spcBef>
              <a:spcAft>
                <a:spcPct val="0"/>
              </a:spcAft>
              <a:buClr>
                <a:srgbClr val="434343"/>
              </a:buClr>
              <a:buSzPts val="1200"/>
              <a:buFont typeface="Roboto Condensed Light"/>
              <a:buAutoNum type="alphaLcPeriod"/>
            </a:lvl5pPr>
            <a:lvl6pPr indent="-304800" lvl="5" marL="2743200" rtl="0">
              <a:lnSpc>
                <a:spcPct val="115000"/>
              </a:lnSpc>
              <a:spcBef>
                <a:spcPct val="0"/>
              </a:spcBef>
              <a:spcAft>
                <a:spcPct val="0"/>
              </a:spcAft>
              <a:buClr>
                <a:srgbClr val="434343"/>
              </a:buClr>
              <a:buSzPts val="1200"/>
              <a:buFont typeface="Roboto Condensed Light"/>
              <a:buAutoNum type="romanLcPeriod"/>
            </a:lvl6pPr>
            <a:lvl7pPr indent="-304800" lvl="6" marL="3200400" rtl="0">
              <a:lnSpc>
                <a:spcPct val="115000"/>
              </a:lnSpc>
              <a:spcBef>
                <a:spcPct val="0"/>
              </a:spcBef>
              <a:spcAft>
                <a:spcPct val="0"/>
              </a:spcAft>
              <a:buClr>
                <a:srgbClr val="434343"/>
              </a:buClr>
              <a:buSzPts val="1200"/>
              <a:buFont typeface="Roboto Condensed Light"/>
              <a:buAutoNum type="arabicPeriod"/>
            </a:lvl7pPr>
            <a:lvl8pPr indent="-304800" lvl="7" marL="3657600" rtl="0">
              <a:lnSpc>
                <a:spcPct val="115000"/>
              </a:lnSpc>
              <a:spcBef>
                <a:spcPct val="0"/>
              </a:spcBef>
              <a:spcAft>
                <a:spcPct val="0"/>
              </a:spcAft>
              <a:buClr>
                <a:srgbClr val="434343"/>
              </a:buClr>
              <a:buSzPts val="1200"/>
              <a:buFont typeface="Roboto Condensed Light"/>
              <a:buAutoNum type="alphaLcPeriod"/>
            </a:lvl8pPr>
            <a:lvl9pPr indent="-304800" lvl="8" marL="4114800" rtl="0">
              <a:lnSpc>
                <a:spcPct val="115000"/>
              </a:lnSpc>
              <a:spcBef>
                <a:spcPct val="0"/>
              </a:spcBef>
              <a:spcAft>
                <a:spcPct val="0"/>
              </a:spcAft>
              <a:buClr>
                <a:srgbClr val="434343"/>
              </a:buClr>
              <a:buSzPts val="1200"/>
              <a:buFont typeface="Roboto Condensed Light"/>
              <a:buAutoNum type="romanLcPeriod"/>
            </a:lvl9pPr>
          </a:lstStyle>
          <a:p>
            <a:r>
              <a:t/>
            </a:r>
          </a:p>
        </p:txBody>
      </p:sp>
      <p:pic>
        <p:nvPicPr>
          <p:cNvPr id="2097767" name="Google Shape;50;p4"/>
          <p:cNvPicPr preferRelativeResize="0">
            <a:picLocks/>
          </p:cNvPicPr>
          <p:nvPr/>
        </p:nvPicPr>
        <p:blipFill>
          <a:blip xmlns:r="http://schemas.openxmlformats.org/officeDocument/2006/relationships" r:embed="rId3"/>
          <a:srcRect l="4739" t="8663" r="4467" b="7139"/>
          <a:stretch>
            <a:fillRect/>
          </a:stretch>
        </p:blipFill>
        <p:spPr>
          <a:xfrm rot="10800000" flipH="1">
            <a:off x="8600173" y="1764748"/>
            <a:ext cx="1791600" cy="1614000"/>
          </a:xfrm>
          <a:prstGeom prst="ellipse"/>
          <a:noFill/>
          <a:ln>
            <a:noFill/>
          </a:ln>
        </p:spPr>
      </p:pic>
      <p:sp>
        <p:nvSpPr>
          <p:cNvPr id="1050036" name="Google Shape;51;p4"/>
          <p:cNvSpPr/>
          <p:nvPr/>
        </p:nvSpPr>
        <p:spPr>
          <a:xfrm rot="10800000" flipH="1">
            <a:off x="8737220" y="109812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37" name="Google Shape;52;p4"/>
          <p:cNvSpPr/>
          <p:nvPr/>
        </p:nvSpPr>
        <p:spPr>
          <a:xfrm rot="10800000" flipH="1">
            <a:off x="1902311" y="127392"/>
            <a:ext cx="182881" cy="182879"/>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45" name="Google Shape;53;p4"/>
          <p:cNvGrpSpPr/>
          <p:nvPr/>
        </p:nvGrpSpPr>
        <p:grpSpPr>
          <a:xfrm>
            <a:off x="236532" y="3687161"/>
            <a:ext cx="957148" cy="298260"/>
            <a:chOff x="-336206" y="2914099"/>
            <a:chExt cx="957148" cy="298260"/>
          </a:xfrm>
        </p:grpSpPr>
        <p:sp>
          <p:nvSpPr>
            <p:cNvPr id="1050038" name="Google Shape;54;p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39" name="Google Shape;55;p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40" name="Google Shape;56;p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46" name="Google Shape;57;p4"/>
          <p:cNvGrpSpPr/>
          <p:nvPr/>
        </p:nvGrpSpPr>
        <p:grpSpPr>
          <a:xfrm rot="10800000" flipH="1">
            <a:off x="7341453" y="583181"/>
            <a:ext cx="957181" cy="296392"/>
            <a:chOff x="7707428" y="2428915"/>
            <a:chExt cx="957181" cy="296392"/>
          </a:xfrm>
        </p:grpSpPr>
        <p:sp>
          <p:nvSpPr>
            <p:cNvPr id="1050041" name="Google Shape;58;p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42" name="Google Shape;59;p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43" name="Google Shape;60;p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768" name="Google Shape;61;p4"/>
          <p:cNvPicPr preferRelativeResize="0">
            <a:picLocks/>
          </p:cNvPicPr>
          <p:nvPr/>
        </p:nvPicPr>
        <p:blipFill>
          <a:blip xmlns:r="http://schemas.openxmlformats.org/officeDocument/2006/relationships" r:embed="rId4"/>
          <a:stretch>
            <a:fillRect/>
          </a:stretch>
        </p:blipFill>
        <p:spPr>
          <a:xfrm rot="10800000" flipH="1">
            <a:off x="7833374" y="3687150"/>
            <a:ext cx="2193600" cy="2260500"/>
          </a:xfrm>
          <a:prstGeom prst="ellipse"/>
          <a:noFill/>
          <a:ln>
            <a:noFill/>
          </a:ln>
        </p:spPr>
      </p:pic>
      <p:pic>
        <p:nvPicPr>
          <p:cNvPr id="2097769" name="Google Shape;62;p4"/>
          <p:cNvPicPr preferRelativeResize="0">
            <a:picLocks/>
          </p:cNvPicPr>
          <p:nvPr/>
        </p:nvPicPr>
        <p:blipFill>
          <a:blip xmlns:r="http://schemas.openxmlformats.org/officeDocument/2006/relationships" r:embed="rId5"/>
          <a:stretch>
            <a:fillRect/>
          </a:stretch>
        </p:blipFill>
        <p:spPr>
          <a:xfrm rot="10800000" flipH="1">
            <a:off x="2813250" y="-889826"/>
            <a:ext cx="1298500" cy="1117900"/>
          </a:xfrm>
          <a:prstGeom prst="rect"/>
          <a:noFill/>
          <a:ln>
            <a:noFill/>
          </a:ln>
        </p:spPr>
      </p:pic>
      <p:pic>
        <p:nvPicPr>
          <p:cNvPr id="2097770" name="Google Shape;63;p4"/>
          <p:cNvPicPr preferRelativeResize="0">
            <a:picLocks/>
          </p:cNvPicPr>
          <p:nvPr/>
        </p:nvPicPr>
        <p:blipFill>
          <a:blip xmlns:r="http://schemas.openxmlformats.org/officeDocument/2006/relationships" r:embed="rId6"/>
          <a:srcRect l="30075" t="29952" r="20661" b="16387"/>
          <a:stretch>
            <a:fillRect/>
          </a:stretch>
        </p:blipFill>
        <p:spPr>
          <a:xfrm rot="10800000" flipH="1">
            <a:off x="6105500" y="4616238"/>
            <a:ext cx="365700" cy="402300"/>
          </a:xfrm>
          <a:prstGeom prst="ellipse"/>
          <a:noFill/>
          <a:ln>
            <a:noFill/>
          </a:ln>
        </p:spPr>
      </p:pic>
      <p:pic>
        <p:nvPicPr>
          <p:cNvPr id="2097771" name="Google Shape;64;p4"/>
          <p:cNvPicPr preferRelativeResize="0">
            <a:picLocks/>
          </p:cNvPicPr>
          <p:nvPr/>
        </p:nvPicPr>
        <p:blipFill>
          <a:blip xmlns:r="http://schemas.openxmlformats.org/officeDocument/2006/relationships" r:embed="rId6"/>
          <a:srcRect l="30075" t="29952" r="20661" b="16387"/>
          <a:stretch>
            <a:fillRect/>
          </a:stretch>
        </p:blipFill>
        <p:spPr>
          <a:xfrm rot="10800000" flipH="1">
            <a:off x="178125" y="2150475"/>
            <a:ext cx="365700" cy="402300"/>
          </a:xfrm>
          <a:prstGeom prst="ellipse"/>
          <a:noFill/>
          <a:ln>
            <a:noFill/>
          </a:ln>
        </p:spPr>
      </p:pic>
      <p:sp>
        <p:nvSpPr>
          <p:cNvPr id="1050044" name="Google Shape;65;p4"/>
          <p:cNvSpPr/>
          <p:nvPr/>
        </p:nvSpPr>
        <p:spPr>
          <a:xfrm rot="10800000" flipH="1">
            <a:off x="1734086" y="4753968"/>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772" name="Google Shape;66;p4"/>
          <p:cNvPicPr preferRelativeResize="0">
            <a:picLocks/>
          </p:cNvPicPr>
          <p:nvPr/>
        </p:nvPicPr>
        <p:blipFill>
          <a:blip xmlns:r="http://schemas.openxmlformats.org/officeDocument/2006/relationships" r:embed="rId7"/>
          <a:stretch>
            <a:fillRect/>
          </a:stretch>
        </p:blipFill>
        <p:spPr>
          <a:xfrm>
            <a:off x="-887526" y="-1073100"/>
            <a:ext cx="2061775" cy="2374124"/>
          </a:xfrm>
          <a:prstGeom prst="rect"/>
          <a:noFill/>
          <a:ln>
            <a:noFill/>
          </a:ln>
        </p:spPr>
      </p:pic>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812" name="Shape 67"/>
        <p:cNvGrpSpPr/>
        <p:nvPr/>
      </p:nvGrpSpPr>
      <p:grpSpPr>
        <a:xfrm>
          <a:off x="0" y="0"/>
          <a:ext cx="0" cy="0"/>
          <a:chOff x="0" y="0"/>
          <a:chExt cx="0" cy="0"/>
        </a:xfrm>
      </p:grpSpPr>
      <p:sp>
        <p:nvSpPr>
          <p:cNvPr id="1050244" name="Google Shape;68;p5"/>
          <p:cNvSpPr/>
          <p:nvPr/>
        </p:nvSpPr>
        <p:spPr>
          <a:xfrm rot="-500024">
            <a:off x="3861745" y="-1128661"/>
            <a:ext cx="6277802" cy="7217786"/>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r>
              <a:t/>
            </a:r>
          </a:p>
        </p:txBody>
      </p:sp>
      <p:sp>
        <p:nvSpPr>
          <p:cNvPr id="1050245" name="Google Shape;69;p5"/>
          <p:cNvSpPr txBox="1">
            <a:spLocks noGrp="1"/>
          </p:cNvSpPr>
          <p:nvPr>
            <p:ph type="subTitle" idx="1"/>
          </p:nvPr>
        </p:nvSpPr>
        <p:spPr>
          <a:xfrm>
            <a:off x="1348500" y="2402425"/>
            <a:ext cx="2573400" cy="514800"/>
          </a:xfrm>
          <a:prstGeom prst="rect"/>
        </p:spPr>
        <p:txBody>
          <a:bodyPr anchor="ctr" anchorCtr="0" bIns="91425" lIns="91425" rIns="91425" spcFirstLastPara="1" tIns="91425" wrap="square">
            <a:noAutofit/>
          </a:bodyPr>
          <a:lstStyle>
            <a:lvl1pPr algn="ctr" lvl="0">
              <a:lnSpc>
                <a:spcPct val="100000"/>
              </a:lnSpc>
              <a:spcBef>
                <a:spcPct val="0"/>
              </a:spcBef>
              <a:spcAft>
                <a:spcPct val="0"/>
              </a:spcAft>
              <a:buClr>
                <a:schemeClr val="dk2"/>
              </a:buClr>
              <a:buSzPts val="2500"/>
              <a:buFont typeface="DM Serif Display"/>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a:r>
              <a:t/>
            </a:r>
          </a:p>
        </p:txBody>
      </p:sp>
      <p:sp>
        <p:nvSpPr>
          <p:cNvPr id="1050246" name="Google Shape;70;p5"/>
          <p:cNvSpPr txBox="1">
            <a:spLocks noGrp="1"/>
          </p:cNvSpPr>
          <p:nvPr>
            <p:ph type="subTitle" idx="2"/>
          </p:nvPr>
        </p:nvSpPr>
        <p:spPr>
          <a:xfrm>
            <a:off x="5308175" y="1488100"/>
            <a:ext cx="25734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2500"/>
              <a:buFont typeface="DM Serif Display"/>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2pPr>
            <a:lvl3pPr algn="ctr" lvl="2"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3pPr>
            <a:lvl4pPr algn="ctr" lvl="3"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4pPr>
            <a:lvl5pPr algn="ctr" lvl="4"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5pPr>
            <a:lvl6pPr algn="ctr" lvl="5"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6pPr>
            <a:lvl7pPr algn="ctr" lvl="6"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7pPr>
            <a:lvl8pPr algn="ctr" lvl="7"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8pPr>
            <a:lvl9pPr algn="ctr" lvl="8" rtl="0">
              <a:lnSpc>
                <a:spcPct val="100000"/>
              </a:lnSpc>
              <a:spcBef>
                <a:spcPct val="0"/>
              </a:spcBef>
              <a:spcAft>
                <a:spcPct val="0"/>
              </a:spcAft>
              <a:buClr>
                <a:schemeClr val="dk2"/>
              </a:buClr>
              <a:buSzPts val="2500"/>
              <a:buFont typeface="DM Serif Display"/>
              <a:buNone/>
              <a:defRPr sz="2500">
                <a:solidFill>
                  <a:schemeClr val="dk2"/>
                </a:solidFill>
                <a:latin typeface="DM Serif Display"/>
                <a:ea typeface="DM Serif Display"/>
                <a:cs typeface="DM Serif Display"/>
                <a:sym typeface="DM Serif Display"/>
              </a:defRPr>
            </a:lvl9pPr>
          </a:lstStyle>
          <a:p>
            <a:r>
              <a:t/>
            </a:r>
          </a:p>
        </p:txBody>
      </p:sp>
      <p:sp>
        <p:nvSpPr>
          <p:cNvPr id="1050247" name="Google Shape;71;p5"/>
          <p:cNvSpPr txBox="1">
            <a:spLocks noGrp="1"/>
          </p:cNvSpPr>
          <p:nvPr>
            <p:ph type="subTitle" idx="3"/>
          </p:nvPr>
        </p:nvSpPr>
        <p:spPr>
          <a:xfrm>
            <a:off x="1348500" y="2917150"/>
            <a:ext cx="2573400" cy="11730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48" name="Google Shape;72;p5"/>
          <p:cNvSpPr txBox="1">
            <a:spLocks noGrp="1"/>
          </p:cNvSpPr>
          <p:nvPr>
            <p:ph type="subTitle" idx="4"/>
          </p:nvPr>
        </p:nvSpPr>
        <p:spPr>
          <a:xfrm>
            <a:off x="5308175" y="2002750"/>
            <a:ext cx="2573400" cy="11730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pic>
        <p:nvPicPr>
          <p:cNvPr id="2097872" name="Google Shape;73;p5"/>
          <p:cNvPicPr preferRelativeResize="0">
            <a:picLocks/>
          </p:cNvPicPr>
          <p:nvPr/>
        </p:nvPicPr>
        <p:blipFill>
          <a:blip xmlns:r="http://schemas.openxmlformats.org/officeDocument/2006/relationships" r:embed="rId1"/>
          <a:stretch>
            <a:fillRect/>
          </a:stretch>
        </p:blipFill>
        <p:spPr>
          <a:xfrm>
            <a:off x="715099" y="649738"/>
            <a:ext cx="1501749" cy="1729249"/>
          </a:xfrm>
          <a:prstGeom prst="rect"/>
          <a:noFill/>
          <a:ln>
            <a:noFill/>
          </a:ln>
        </p:spPr>
      </p:pic>
      <p:sp>
        <p:nvSpPr>
          <p:cNvPr id="1050249" name="Google Shape;74;p5"/>
          <p:cNvSpPr/>
          <p:nvPr/>
        </p:nvSpPr>
        <p:spPr>
          <a:xfrm>
            <a:off x="8526770" y="15455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0" name="Google Shape;75;p5"/>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13" name="Google Shape;76;p5"/>
          <p:cNvGrpSpPr/>
          <p:nvPr/>
        </p:nvGrpSpPr>
        <p:grpSpPr>
          <a:xfrm>
            <a:off x="-230968" y="3806436"/>
            <a:ext cx="957148" cy="298260"/>
            <a:chOff x="-336206" y="2914099"/>
            <a:chExt cx="957148" cy="298260"/>
          </a:xfrm>
        </p:grpSpPr>
        <p:sp>
          <p:nvSpPr>
            <p:cNvPr id="1050251" name="Google Shape;77;p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2" name="Google Shape;78;p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3" name="Google Shape;79;p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14" name="Google Shape;80;p5"/>
          <p:cNvGrpSpPr/>
          <p:nvPr/>
        </p:nvGrpSpPr>
        <p:grpSpPr>
          <a:xfrm>
            <a:off x="7950316" y="749277"/>
            <a:ext cx="957181" cy="296392"/>
            <a:chOff x="7707428" y="2428915"/>
            <a:chExt cx="957181" cy="296392"/>
          </a:xfrm>
        </p:grpSpPr>
        <p:sp>
          <p:nvSpPr>
            <p:cNvPr id="1050254" name="Google Shape;81;p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5" name="Google Shape;82;p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6" name="Google Shape;83;p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73" name="Google Shape;84;p5"/>
          <p:cNvPicPr preferRelativeResize="0">
            <a:picLocks/>
          </p:cNvPicPr>
          <p:nvPr/>
        </p:nvPicPr>
        <p:blipFill>
          <a:blip xmlns:r="http://schemas.openxmlformats.org/officeDocument/2006/relationships" r:embed="rId2"/>
          <a:stretch>
            <a:fillRect/>
          </a:stretch>
        </p:blipFill>
        <p:spPr>
          <a:xfrm>
            <a:off x="6147738" y="-463938"/>
            <a:ext cx="1160309" cy="998950"/>
          </a:xfrm>
          <a:prstGeom prst="rect"/>
          <a:noFill/>
          <a:ln>
            <a:noFill/>
          </a:ln>
        </p:spPr>
      </p:pic>
      <p:pic>
        <p:nvPicPr>
          <p:cNvPr id="2097874" name="Google Shape;85;p5"/>
          <p:cNvPicPr preferRelativeResize="0">
            <a:picLocks/>
          </p:cNvPicPr>
          <p:nvPr/>
        </p:nvPicPr>
        <p:blipFill>
          <a:blip xmlns:r="http://schemas.openxmlformats.org/officeDocument/2006/relationships" r:embed="rId3"/>
          <a:srcRect l="30075" t="29952" r="20661" b="16387"/>
          <a:stretch>
            <a:fillRect/>
          </a:stretch>
        </p:blipFill>
        <p:spPr>
          <a:xfrm>
            <a:off x="1611975" y="4669038"/>
            <a:ext cx="365700" cy="402300"/>
          </a:xfrm>
          <a:prstGeom prst="ellipse"/>
          <a:noFill/>
          <a:ln>
            <a:noFill/>
          </a:ln>
        </p:spPr>
      </p:pic>
      <p:pic>
        <p:nvPicPr>
          <p:cNvPr id="2097875" name="Google Shape;86;p5"/>
          <p:cNvPicPr preferRelativeResize="0">
            <a:picLocks/>
          </p:cNvPicPr>
          <p:nvPr/>
        </p:nvPicPr>
        <p:blipFill>
          <a:blip xmlns:r="http://schemas.openxmlformats.org/officeDocument/2006/relationships" r:embed="rId4"/>
          <a:stretch>
            <a:fillRect/>
          </a:stretch>
        </p:blipFill>
        <p:spPr>
          <a:xfrm>
            <a:off x="5854727" y="2704978"/>
            <a:ext cx="4495919" cy="3946924"/>
          </a:xfrm>
          <a:prstGeom prst="rect"/>
          <a:noFill/>
          <a:ln>
            <a:noFill/>
          </a:ln>
        </p:spPr>
      </p:pic>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829" name="Shape 87"/>
        <p:cNvGrpSpPr/>
        <p:nvPr/>
      </p:nvGrpSpPr>
      <p:grpSpPr>
        <a:xfrm>
          <a:off x="0" y="0"/>
          <a:ext cx="0" cy="0"/>
          <a:chOff x="0" y="0"/>
          <a:chExt cx="0" cy="0"/>
        </a:xfrm>
      </p:grpSpPr>
      <p:grpSp>
        <p:nvGrpSpPr>
          <p:cNvPr id="830" name="Google Shape;88;p6"/>
          <p:cNvGrpSpPr/>
          <p:nvPr/>
        </p:nvGrpSpPr>
        <p:grpSpPr>
          <a:xfrm>
            <a:off x="-1694700" y="-1465675"/>
            <a:ext cx="11549550" cy="7260549"/>
            <a:chOff x="-1694700" y="-1465675"/>
            <a:chExt cx="11549550" cy="7260549"/>
          </a:xfrm>
        </p:grpSpPr>
        <p:pic>
          <p:nvPicPr>
            <p:cNvPr id="2097896" name="Google Shape;89;p6"/>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897" name="Google Shape;90;p6"/>
            <p:cNvPicPr preferRelativeResize="0">
              <a:picLocks/>
            </p:cNvPicPr>
            <p:nvPr/>
          </p:nvPicPr>
          <p:blipFill>
            <a:blip xmlns:r="http://schemas.openxmlformats.org/officeDocument/2006/relationships" r:embed="rId2"/>
            <a:srcRect l="4739" t="8663" r="4467" b="7139"/>
            <a:stretch>
              <a:fillRect/>
            </a:stretch>
          </p:blipFill>
          <p:spPr>
            <a:xfrm>
              <a:off x="8060550" y="3988223"/>
              <a:ext cx="1794300" cy="1616400"/>
            </a:xfrm>
            <a:prstGeom prst="ellipse"/>
            <a:noFill/>
            <a:ln>
              <a:noFill/>
            </a:ln>
          </p:spPr>
        </p:pic>
        <p:sp>
          <p:nvSpPr>
            <p:cNvPr id="1050296" name="Google Shape;91;p6"/>
            <p:cNvSpPr/>
            <p:nvPr/>
          </p:nvSpPr>
          <p:spPr>
            <a:xfrm>
              <a:off x="8576095" y="1348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31" name="Google Shape;92;p6"/>
            <p:cNvGrpSpPr/>
            <p:nvPr/>
          </p:nvGrpSpPr>
          <p:grpSpPr>
            <a:xfrm>
              <a:off x="-230968" y="3806436"/>
              <a:ext cx="957148" cy="298260"/>
              <a:chOff x="-336206" y="2914099"/>
              <a:chExt cx="957148" cy="298260"/>
            </a:xfrm>
          </p:grpSpPr>
          <p:sp>
            <p:nvSpPr>
              <p:cNvPr id="1050297" name="Google Shape;93;p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98" name="Google Shape;94;p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99" name="Google Shape;95;p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32" name="Google Shape;96;p6"/>
            <p:cNvGrpSpPr/>
            <p:nvPr/>
          </p:nvGrpSpPr>
          <p:grpSpPr>
            <a:xfrm>
              <a:off x="8198853" y="583177"/>
              <a:ext cx="957181" cy="296392"/>
              <a:chOff x="7707428" y="2428915"/>
              <a:chExt cx="957181" cy="296392"/>
            </a:xfrm>
          </p:grpSpPr>
          <p:sp>
            <p:nvSpPr>
              <p:cNvPr id="1050300" name="Google Shape;97;p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01" name="Google Shape;98;p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02" name="Google Shape;99;p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98" name="Google Shape;100;p6"/>
            <p:cNvPicPr preferRelativeResize="0">
              <a:picLocks/>
            </p:cNvPicPr>
            <p:nvPr/>
          </p:nvPicPr>
          <p:blipFill>
            <a:blip xmlns:r="http://schemas.openxmlformats.org/officeDocument/2006/relationships" r:embed="rId3"/>
            <a:stretch>
              <a:fillRect/>
            </a:stretch>
          </p:blipFill>
          <p:spPr>
            <a:xfrm>
              <a:off x="4818100" y="4795925"/>
              <a:ext cx="1160309" cy="998950"/>
            </a:xfrm>
            <a:prstGeom prst="rect"/>
            <a:noFill/>
            <a:ln>
              <a:noFill/>
            </a:ln>
          </p:spPr>
        </p:pic>
        <p:pic>
          <p:nvPicPr>
            <p:cNvPr id="2097899" name="Google Shape;101;p6"/>
            <p:cNvPicPr preferRelativeResize="0">
              <a:picLocks/>
            </p:cNvPicPr>
            <p:nvPr/>
          </p:nvPicPr>
          <p:blipFill>
            <a:blip xmlns:r="http://schemas.openxmlformats.org/officeDocument/2006/relationships" r:embed="rId4"/>
            <a:srcRect l="30075" t="29952" r="20661" b="16387"/>
            <a:stretch>
              <a:fillRect/>
            </a:stretch>
          </p:blipFill>
          <p:spPr>
            <a:xfrm>
              <a:off x="1127875" y="4669038"/>
              <a:ext cx="365700" cy="402300"/>
            </a:xfrm>
            <a:prstGeom prst="ellipse"/>
            <a:noFill/>
            <a:ln>
              <a:noFill/>
            </a:ln>
          </p:spPr>
        </p:pic>
      </p:grpSp>
      <p:sp>
        <p:nvSpPr>
          <p:cNvPr id="1050303" name="Google Shape;102;p6"/>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755" name="Shape 103"/>
        <p:cNvGrpSpPr/>
        <p:nvPr/>
      </p:nvGrpSpPr>
      <p:grpSpPr>
        <a:xfrm>
          <a:off x="0" y="0"/>
          <a:ext cx="0" cy="0"/>
          <a:chOff x="0" y="0"/>
          <a:chExt cx="0" cy="0"/>
        </a:xfrm>
      </p:grpSpPr>
      <p:pic>
        <p:nvPicPr>
          <p:cNvPr id="2097786" name="Google Shape;104;p7"/>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787" name="Google Shape;105;p7"/>
          <p:cNvPicPr preferRelativeResize="0">
            <a:picLocks/>
          </p:cNvPicPr>
          <p:nvPr/>
        </p:nvPicPr>
        <p:blipFill>
          <a:blip xmlns:r="http://schemas.openxmlformats.org/officeDocument/2006/relationships" r:embed="rId2"/>
          <a:srcRect l="4739" t="8663" r="4467" b="7139"/>
          <a:stretch>
            <a:fillRect/>
          </a:stretch>
        </p:blipFill>
        <p:spPr>
          <a:xfrm>
            <a:off x="7749325" y="-863862"/>
            <a:ext cx="2231100" cy="2010000"/>
          </a:xfrm>
          <a:prstGeom prst="ellipse"/>
          <a:noFill/>
          <a:ln>
            <a:noFill/>
          </a:ln>
        </p:spPr>
      </p:pic>
      <p:sp>
        <p:nvSpPr>
          <p:cNvPr id="1050078" name="Google Shape;106;p7"/>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56" name="Google Shape;107;p7"/>
          <p:cNvGrpSpPr/>
          <p:nvPr/>
        </p:nvGrpSpPr>
        <p:grpSpPr>
          <a:xfrm>
            <a:off x="-230968" y="3806436"/>
            <a:ext cx="957148" cy="298260"/>
            <a:chOff x="-336206" y="2914099"/>
            <a:chExt cx="957148" cy="298260"/>
          </a:xfrm>
        </p:grpSpPr>
        <p:sp>
          <p:nvSpPr>
            <p:cNvPr id="1050079" name="Google Shape;108;p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80" name="Google Shape;109;p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81" name="Google Shape;110;p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57" name="Google Shape;111;p7"/>
          <p:cNvGrpSpPr/>
          <p:nvPr/>
        </p:nvGrpSpPr>
        <p:grpSpPr>
          <a:xfrm>
            <a:off x="7884778" y="3883227"/>
            <a:ext cx="957181" cy="296392"/>
            <a:chOff x="7707428" y="2428915"/>
            <a:chExt cx="957181" cy="296392"/>
          </a:xfrm>
        </p:grpSpPr>
        <p:sp>
          <p:nvSpPr>
            <p:cNvPr id="1050082" name="Google Shape;112;p7"/>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83" name="Google Shape;113;p7"/>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84" name="Google Shape;114;p7"/>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788" name="Google Shape;115;p7"/>
          <p:cNvPicPr preferRelativeResize="0">
            <a:picLocks/>
          </p:cNvPicPr>
          <p:nvPr/>
        </p:nvPicPr>
        <p:blipFill>
          <a:blip xmlns:r="http://schemas.openxmlformats.org/officeDocument/2006/relationships" r:embed="rId3"/>
          <a:stretch>
            <a:fillRect/>
          </a:stretch>
        </p:blipFill>
        <p:spPr>
          <a:xfrm>
            <a:off x="3987292" y="-1080921"/>
            <a:ext cx="1726366" cy="1477516"/>
          </a:xfrm>
          <a:prstGeom prst="rect"/>
          <a:noFill/>
          <a:ln>
            <a:noFill/>
          </a:ln>
        </p:spPr>
      </p:pic>
      <p:pic>
        <p:nvPicPr>
          <p:cNvPr id="2097789" name="Google Shape;116;p7"/>
          <p:cNvPicPr preferRelativeResize="0">
            <a:picLocks/>
          </p:cNvPicPr>
          <p:nvPr/>
        </p:nvPicPr>
        <p:blipFill>
          <a:blip xmlns:r="http://schemas.openxmlformats.org/officeDocument/2006/relationships" r:embed="rId4"/>
          <a:stretch>
            <a:fillRect/>
          </a:stretch>
        </p:blipFill>
        <p:spPr>
          <a:xfrm>
            <a:off x="4921850" y="4493750"/>
            <a:ext cx="1160309" cy="998950"/>
          </a:xfrm>
          <a:prstGeom prst="rect"/>
          <a:noFill/>
          <a:ln>
            <a:noFill/>
          </a:ln>
        </p:spPr>
      </p:pic>
      <p:pic>
        <p:nvPicPr>
          <p:cNvPr id="2097790" name="Google Shape;117;p7"/>
          <p:cNvPicPr preferRelativeResize="0">
            <a:picLocks/>
          </p:cNvPicPr>
          <p:nvPr/>
        </p:nvPicPr>
        <p:blipFill>
          <a:blip xmlns:r="http://schemas.openxmlformats.org/officeDocument/2006/relationships" r:embed="rId5"/>
          <a:srcRect l="30075" t="29952" r="20661" b="16387"/>
          <a:stretch>
            <a:fillRect/>
          </a:stretch>
        </p:blipFill>
        <p:spPr>
          <a:xfrm>
            <a:off x="1611975" y="4669038"/>
            <a:ext cx="365700" cy="402300"/>
          </a:xfrm>
          <a:prstGeom prst="ellipse"/>
          <a:noFill/>
          <a:ln>
            <a:noFill/>
          </a:ln>
        </p:spPr>
      </p:pic>
      <p:sp>
        <p:nvSpPr>
          <p:cNvPr id="1050085" name="Google Shape;118;p7"/>
          <p:cNvSpPr txBox="1">
            <a:spLocks noGrp="1"/>
          </p:cNvSpPr>
          <p:nvPr>
            <p:ph type="title"/>
          </p:nvPr>
        </p:nvSpPr>
        <p:spPr>
          <a:xfrm>
            <a:off x="1024800" y="1034013"/>
            <a:ext cx="4359300" cy="572700"/>
          </a:xfrm>
          <a:prstGeom prst="rect"/>
        </p:spPr>
        <p:txBody>
          <a:bodyPr anchor="ctr" anchorCtr="0" bIns="91425" lIns="91425" rIns="91425" spcFirstLastPara="1" tIns="91425" wrap="square">
            <a:noAutofit/>
          </a:bodyPr>
          <a:lstStyle>
            <a:lvl1pPr algn="l" lvl="0" rtl="0">
              <a:spcBef>
                <a:spcPct val="0"/>
              </a:spcBef>
              <a:spcAft>
                <a:spcPct val="0"/>
              </a:spcAft>
              <a:buSzPts val="3500"/>
              <a:buNone/>
              <a:defRPr>
                <a:solidFill>
                  <a:schemeClr val="accent3"/>
                </a:solidFill>
              </a:defRPr>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
        <p:nvSpPr>
          <p:cNvPr id="1050086" name="Google Shape;119;p7"/>
          <p:cNvSpPr txBox="1">
            <a:spLocks noGrp="1"/>
          </p:cNvSpPr>
          <p:nvPr>
            <p:ph type="body" idx="1"/>
          </p:nvPr>
        </p:nvSpPr>
        <p:spPr>
          <a:xfrm>
            <a:off x="1024800" y="1730788"/>
            <a:ext cx="4084500" cy="2531100"/>
          </a:xfrm>
          <a:prstGeom prst="rect"/>
        </p:spPr>
        <p:txBody>
          <a:bodyPr anchor="t" anchorCtr="0" bIns="91425" lIns="91425" rIns="91425" spcFirstLastPara="1" tIns="91425" wrap="square">
            <a:noAutofit/>
          </a:bodyPr>
          <a:lstStyle>
            <a:lvl1pPr indent="-304800" lvl="0" marL="457200" rtl="0">
              <a:spcBef>
                <a:spcPct val="0"/>
              </a:spcBef>
              <a:spcAft>
                <a:spcPct val="0"/>
              </a:spcAft>
              <a:buClr>
                <a:schemeClr val="accent3"/>
              </a:buClr>
              <a:buSzPts val="1200"/>
              <a:buFont typeface="Anaheim"/>
              <a:buChar char="●"/>
              <a:defRPr>
                <a:solidFill>
                  <a:srgbClr val="434343"/>
                </a:solidFill>
              </a:defRPr>
            </a:lvl1pPr>
            <a:lvl2pPr indent="-330200" lvl="1" marL="914400" rtl="0">
              <a:lnSpc>
                <a:spcPct val="115000"/>
              </a:lnSpc>
              <a:spcBef>
                <a:spcPct val="0"/>
              </a:spcBef>
              <a:spcAft>
                <a:spcPct val="0"/>
              </a:spcAft>
              <a:buClr>
                <a:srgbClr val="595959"/>
              </a:buClr>
              <a:buSzPts val="1600"/>
              <a:buFont typeface="Anaheim"/>
              <a:buChar char="○"/>
              <a:defRPr>
                <a:solidFill>
                  <a:srgbClr val="434343"/>
                </a:solidFill>
              </a:defRPr>
            </a:lvl2pPr>
            <a:lvl3pPr indent="-330200" lvl="2" marL="1371600" rtl="0">
              <a:lnSpc>
                <a:spcPct val="115000"/>
              </a:lnSpc>
              <a:spcBef>
                <a:spcPct val="0"/>
              </a:spcBef>
              <a:spcAft>
                <a:spcPct val="0"/>
              </a:spcAft>
              <a:buClr>
                <a:srgbClr val="595959"/>
              </a:buClr>
              <a:buSzPts val="1600"/>
              <a:buFont typeface="Anaheim"/>
              <a:buChar char="■"/>
              <a:defRPr>
                <a:solidFill>
                  <a:srgbClr val="434343"/>
                </a:solidFill>
              </a:defRPr>
            </a:lvl3pPr>
            <a:lvl4pPr indent="-330200" lvl="3" marL="1828800" rtl="0">
              <a:lnSpc>
                <a:spcPct val="115000"/>
              </a:lnSpc>
              <a:spcBef>
                <a:spcPct val="0"/>
              </a:spcBef>
              <a:spcAft>
                <a:spcPct val="0"/>
              </a:spcAft>
              <a:buClr>
                <a:srgbClr val="595959"/>
              </a:buClr>
              <a:buSzPts val="1600"/>
              <a:buFont typeface="Anaheim"/>
              <a:buChar char="●"/>
              <a:defRPr>
                <a:solidFill>
                  <a:srgbClr val="434343"/>
                </a:solidFill>
              </a:defRPr>
            </a:lvl4pPr>
            <a:lvl5pPr indent="-330200" lvl="4" marL="2286000" rtl="0">
              <a:lnSpc>
                <a:spcPct val="115000"/>
              </a:lnSpc>
              <a:spcBef>
                <a:spcPct val="0"/>
              </a:spcBef>
              <a:spcAft>
                <a:spcPct val="0"/>
              </a:spcAft>
              <a:buClr>
                <a:srgbClr val="595959"/>
              </a:buClr>
              <a:buSzPts val="1600"/>
              <a:buFont typeface="Anaheim"/>
              <a:buChar char="○"/>
              <a:defRPr>
                <a:solidFill>
                  <a:srgbClr val="434343"/>
                </a:solidFill>
              </a:defRPr>
            </a:lvl5pPr>
            <a:lvl6pPr indent="-330200" lvl="5" marL="2743200" rtl="0">
              <a:lnSpc>
                <a:spcPct val="115000"/>
              </a:lnSpc>
              <a:spcBef>
                <a:spcPct val="0"/>
              </a:spcBef>
              <a:spcAft>
                <a:spcPct val="0"/>
              </a:spcAft>
              <a:buClr>
                <a:srgbClr val="595959"/>
              </a:buClr>
              <a:buSzPts val="1600"/>
              <a:buFont typeface="Anaheim"/>
              <a:buChar char="■"/>
              <a:defRPr>
                <a:solidFill>
                  <a:srgbClr val="434343"/>
                </a:solidFill>
              </a:defRPr>
            </a:lvl6pPr>
            <a:lvl7pPr indent="-330200" lvl="6" marL="3200400" rtl="0">
              <a:lnSpc>
                <a:spcPct val="115000"/>
              </a:lnSpc>
              <a:spcBef>
                <a:spcPct val="0"/>
              </a:spcBef>
              <a:spcAft>
                <a:spcPct val="0"/>
              </a:spcAft>
              <a:buClr>
                <a:srgbClr val="595959"/>
              </a:buClr>
              <a:buSzPts val="1600"/>
              <a:buFont typeface="Anaheim"/>
              <a:buChar char="●"/>
              <a:defRPr>
                <a:solidFill>
                  <a:srgbClr val="434343"/>
                </a:solidFill>
              </a:defRPr>
            </a:lvl7pPr>
            <a:lvl8pPr indent="-330200" lvl="7" marL="3657600" rtl="0">
              <a:lnSpc>
                <a:spcPct val="115000"/>
              </a:lnSpc>
              <a:spcBef>
                <a:spcPct val="0"/>
              </a:spcBef>
              <a:spcAft>
                <a:spcPct val="0"/>
              </a:spcAft>
              <a:buClr>
                <a:srgbClr val="595959"/>
              </a:buClr>
              <a:buSzPts val="1600"/>
              <a:buFont typeface="Anaheim"/>
              <a:buChar char="○"/>
              <a:defRPr>
                <a:solidFill>
                  <a:srgbClr val="434343"/>
                </a:solidFill>
              </a:defRPr>
            </a:lvl8pPr>
            <a:lvl9pPr indent="-330200" lvl="8" marL="4114800" rtl="0">
              <a:lnSpc>
                <a:spcPct val="115000"/>
              </a:lnSpc>
              <a:spcBef>
                <a:spcPct val="0"/>
              </a:spcBef>
              <a:spcAft>
                <a:spcPct val="0"/>
              </a:spcAft>
              <a:buClr>
                <a:srgbClr val="595959"/>
              </a:buClr>
              <a:buSzPts val="1600"/>
              <a:buFont typeface="Anaheim"/>
              <a:buChar char="■"/>
              <a:defRPr>
                <a:solidFill>
                  <a:srgbClr val="434343"/>
                </a:solidFill>
              </a:defRPr>
            </a:lvl9pPr>
          </a:lstStyle>
          <a:p>
            <a:r>
              <a:t/>
            </a: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779" name="Shape 120"/>
        <p:cNvGrpSpPr/>
        <p:nvPr/>
      </p:nvGrpSpPr>
      <p:grpSpPr>
        <a:xfrm>
          <a:off x="0" y="0"/>
          <a:ext cx="0" cy="0"/>
          <a:chOff x="0" y="0"/>
          <a:chExt cx="0" cy="0"/>
        </a:xfrm>
      </p:grpSpPr>
      <p:sp>
        <p:nvSpPr>
          <p:cNvPr id="1050152" name="Google Shape;121;p8"/>
          <p:cNvSpPr txBox="1">
            <a:spLocks noGrp="1"/>
          </p:cNvSpPr>
          <p:nvPr>
            <p:ph type="title"/>
          </p:nvPr>
        </p:nvSpPr>
        <p:spPr>
          <a:xfrm>
            <a:off x="1388100" y="1307100"/>
            <a:ext cx="6367800" cy="2529300"/>
          </a:xfrm>
          <a:prstGeom prst="rect"/>
        </p:spPr>
        <p:txBody>
          <a:bodyPr anchor="ctr" anchorCtr="0" bIns="91425" lIns="91425" rIns="91425" spcFirstLastPara="1" tIns="91425" wrap="square">
            <a:noAutofit/>
          </a:bodyPr>
          <a:lstStyle>
            <a:lvl1pPr algn="ctr" lvl="0">
              <a:lnSpc>
                <a:spcPct val="80000"/>
              </a:lnSpc>
              <a:spcBef>
                <a:spcPct val="0"/>
              </a:spcBef>
              <a:spcAft>
                <a:spcPct val="0"/>
              </a:spcAft>
              <a:buSzPts val="6000"/>
              <a:buNone/>
              <a:defRPr sz="8200"/>
            </a:lvl1pPr>
            <a:lvl2pPr algn="ctr" lvl="1">
              <a:spcBef>
                <a:spcPct val="0"/>
              </a:spcBef>
              <a:spcAft>
                <a:spcPct val="0"/>
              </a:spcAft>
              <a:buSzPts val="6000"/>
              <a:buNone/>
              <a:defRPr sz="6000"/>
            </a:lvl2pPr>
            <a:lvl3pPr algn="ctr" lvl="2">
              <a:spcBef>
                <a:spcPct val="0"/>
              </a:spcBef>
              <a:spcAft>
                <a:spcPct val="0"/>
              </a:spcAft>
              <a:buSzPts val="6000"/>
              <a:buNone/>
              <a:defRPr sz="6000"/>
            </a:lvl3pPr>
            <a:lvl4pPr algn="ctr" lvl="3">
              <a:spcBef>
                <a:spcPct val="0"/>
              </a:spcBef>
              <a:spcAft>
                <a:spcPct val="0"/>
              </a:spcAft>
              <a:buSzPts val="6000"/>
              <a:buNone/>
              <a:defRPr sz="6000"/>
            </a:lvl4pPr>
            <a:lvl5pPr algn="ctr" lvl="4">
              <a:spcBef>
                <a:spcPct val="0"/>
              </a:spcBef>
              <a:spcAft>
                <a:spcPct val="0"/>
              </a:spcAft>
              <a:buSzPts val="6000"/>
              <a:buNone/>
              <a:defRPr sz="6000"/>
            </a:lvl5pPr>
            <a:lvl6pPr algn="ctr" lvl="5">
              <a:spcBef>
                <a:spcPct val="0"/>
              </a:spcBef>
              <a:spcAft>
                <a:spcPct val="0"/>
              </a:spcAft>
              <a:buSzPts val="6000"/>
              <a:buNone/>
              <a:defRPr sz="6000"/>
            </a:lvl6pPr>
            <a:lvl7pPr algn="ctr" lvl="6">
              <a:spcBef>
                <a:spcPct val="0"/>
              </a:spcBef>
              <a:spcAft>
                <a:spcPct val="0"/>
              </a:spcAft>
              <a:buSzPts val="6000"/>
              <a:buNone/>
              <a:defRPr sz="6000"/>
            </a:lvl7pPr>
            <a:lvl8pPr algn="ctr" lvl="7">
              <a:spcBef>
                <a:spcPct val="0"/>
              </a:spcBef>
              <a:spcAft>
                <a:spcPct val="0"/>
              </a:spcAft>
              <a:buSzPts val="6000"/>
              <a:buNone/>
              <a:defRPr sz="6000"/>
            </a:lvl8pPr>
            <a:lvl9pPr algn="ctr" lvl="8">
              <a:spcBef>
                <a:spcPct val="0"/>
              </a:spcBef>
              <a:spcAft>
                <a:spcPct val="0"/>
              </a:spcAft>
              <a:buSzPts val="6000"/>
              <a:buNone/>
              <a:defRPr sz="6000"/>
            </a:lvl9pPr>
          </a:lstStyle>
          <a:p>
            <a:r>
              <a:t/>
            </a:r>
          </a:p>
        </p:txBody>
      </p:sp>
      <p:pic>
        <p:nvPicPr>
          <p:cNvPr id="2097825" name="Google Shape;122;p8"/>
          <p:cNvPicPr preferRelativeResize="0">
            <a:picLocks/>
          </p:cNvPicPr>
          <p:nvPr/>
        </p:nvPicPr>
        <p:blipFill>
          <a:blip xmlns:r="http://schemas.openxmlformats.org/officeDocument/2006/relationships" r:embed="rId1">
            <a:alphaModFix amt="89000"/>
          </a:blip>
          <a:stretch>
            <a:fillRect/>
          </a:stretch>
        </p:blipFill>
        <p:spPr>
          <a:xfrm flipH="1">
            <a:off x="-1157354" y="2658659"/>
            <a:ext cx="3744900" cy="3287700"/>
          </a:xfrm>
          <a:prstGeom prst="roundRect">
            <a:avLst>
              <a:gd name="adj" fmla="val 41538"/>
            </a:avLst>
          </a:prstGeom>
          <a:noFill/>
          <a:ln>
            <a:noFill/>
          </a:ln>
        </p:spPr>
      </p:pic>
      <p:pic>
        <p:nvPicPr>
          <p:cNvPr id="2097826" name="Google Shape;123;p8"/>
          <p:cNvPicPr preferRelativeResize="0">
            <a:picLocks/>
          </p:cNvPicPr>
          <p:nvPr/>
        </p:nvPicPr>
        <p:blipFill>
          <a:blip xmlns:r="http://schemas.openxmlformats.org/officeDocument/2006/relationships" r:embed="rId2">
            <a:alphaModFix amt="90000"/>
          </a:blip>
          <a:stretch>
            <a:fillRect/>
          </a:stretch>
        </p:blipFill>
        <p:spPr>
          <a:xfrm flipH="1">
            <a:off x="6668499" y="-844275"/>
            <a:ext cx="3520800" cy="2709600"/>
          </a:xfrm>
          <a:prstGeom prst="roundRect">
            <a:avLst>
              <a:gd name="adj" fmla="val 39633"/>
            </a:avLst>
          </a:prstGeom>
          <a:noFill/>
          <a:ln>
            <a:noFill/>
          </a:ln>
        </p:spPr>
      </p:pic>
      <p:pic>
        <p:nvPicPr>
          <p:cNvPr id="2097827" name="Google Shape;124;p8"/>
          <p:cNvPicPr preferRelativeResize="0">
            <a:picLocks/>
          </p:cNvPicPr>
          <p:nvPr/>
        </p:nvPicPr>
        <p:blipFill>
          <a:blip xmlns:r="http://schemas.openxmlformats.org/officeDocument/2006/relationships" r:embed="rId3"/>
          <a:srcRect l="4739" t="8663" r="4467" b="7139"/>
          <a:stretch>
            <a:fillRect/>
          </a:stretch>
        </p:blipFill>
        <p:spPr>
          <a:xfrm>
            <a:off x="6053127" y="4392525"/>
            <a:ext cx="1458000" cy="1313700"/>
          </a:xfrm>
          <a:prstGeom prst="ellipse"/>
          <a:noFill/>
          <a:ln>
            <a:noFill/>
          </a:ln>
        </p:spPr>
      </p:pic>
      <p:grpSp>
        <p:nvGrpSpPr>
          <p:cNvPr id="780" name="Google Shape;125;p8"/>
          <p:cNvGrpSpPr/>
          <p:nvPr/>
        </p:nvGrpSpPr>
        <p:grpSpPr>
          <a:xfrm>
            <a:off x="390563" y="1241126"/>
            <a:ext cx="1269083" cy="395433"/>
            <a:chOff x="-336206" y="2914099"/>
            <a:chExt cx="957148" cy="298260"/>
          </a:xfrm>
        </p:grpSpPr>
        <p:sp>
          <p:nvSpPr>
            <p:cNvPr id="1050153" name="Google Shape;126;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54" name="Google Shape;127;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55" name="Google Shape;128;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81" name="Google Shape;129;p8"/>
          <p:cNvGrpSpPr/>
          <p:nvPr/>
        </p:nvGrpSpPr>
        <p:grpSpPr>
          <a:xfrm>
            <a:off x="8197038" y="3627664"/>
            <a:ext cx="1269083" cy="395433"/>
            <a:chOff x="-336206" y="2914099"/>
            <a:chExt cx="957148" cy="298260"/>
          </a:xfrm>
        </p:grpSpPr>
        <p:sp>
          <p:nvSpPr>
            <p:cNvPr id="1050156" name="Google Shape;130;p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57" name="Google Shape;131;p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58" name="Google Shape;132;p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819" name="Shape 133"/>
        <p:cNvGrpSpPr/>
        <p:nvPr/>
      </p:nvGrpSpPr>
      <p:grpSpPr>
        <a:xfrm>
          <a:off x="0" y="0"/>
          <a:ext cx="0" cy="0"/>
          <a:chOff x="0" y="0"/>
          <a:chExt cx="0" cy="0"/>
        </a:xfrm>
      </p:grpSpPr>
      <p:sp>
        <p:nvSpPr>
          <p:cNvPr id="1050269" name="Google Shape;134;p9"/>
          <p:cNvSpPr txBox="1">
            <a:spLocks noGrp="1"/>
          </p:cNvSpPr>
          <p:nvPr>
            <p:ph type="title"/>
          </p:nvPr>
        </p:nvSpPr>
        <p:spPr>
          <a:xfrm>
            <a:off x="2241450" y="1358025"/>
            <a:ext cx="4661100" cy="841800"/>
          </a:xfrm>
          <a:prstGeom prst="rect"/>
        </p:spPr>
        <p:txBody>
          <a:bodyPr anchor="ctr" anchorCtr="0" bIns="91425" lIns="91425" rIns="91425" spcFirstLastPara="1" tIns="91425" wrap="square">
            <a:noAutofit/>
          </a:bodyPr>
          <a:lstStyle>
            <a:lvl1pPr algn="ctr" lvl="0" rtl="0">
              <a:spcBef>
                <a:spcPct val="0"/>
              </a:spcBef>
              <a:spcAft>
                <a:spcPct val="0"/>
              </a:spcAft>
              <a:buSzPts val="3600"/>
              <a:buNone/>
              <a:defRPr sz="4500"/>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a:r>
              <a:t/>
            </a:r>
          </a:p>
        </p:txBody>
      </p:sp>
      <p:sp>
        <p:nvSpPr>
          <p:cNvPr id="1050270" name="Google Shape;135;p9"/>
          <p:cNvSpPr txBox="1">
            <a:spLocks noGrp="1"/>
          </p:cNvSpPr>
          <p:nvPr>
            <p:ph type="subTitle" idx="1"/>
          </p:nvPr>
        </p:nvSpPr>
        <p:spPr>
          <a:xfrm>
            <a:off x="2241550" y="2339350"/>
            <a:ext cx="4661100" cy="12429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ts val="1600"/>
              </a:spcBef>
              <a:spcAft>
                <a:spcPct val="0"/>
              </a:spcAft>
              <a:buSzPts val="1600"/>
              <a:buNone/>
            </a:lvl2pPr>
            <a:lvl3pPr algn="ctr" lvl="2" rtl="0">
              <a:lnSpc>
                <a:spcPct val="100000"/>
              </a:lnSpc>
              <a:spcBef>
                <a:spcPts val="1600"/>
              </a:spcBef>
              <a:spcAft>
                <a:spcPct val="0"/>
              </a:spcAft>
              <a:buSzPts val="1600"/>
              <a:buNone/>
            </a:lvl3pPr>
            <a:lvl4pPr algn="ctr" lvl="3" rtl="0">
              <a:lnSpc>
                <a:spcPct val="100000"/>
              </a:lnSpc>
              <a:spcBef>
                <a:spcPts val="1600"/>
              </a:spcBef>
              <a:spcAft>
                <a:spcPct val="0"/>
              </a:spcAft>
              <a:buSzPts val="1600"/>
              <a:buNone/>
            </a:lvl4pPr>
            <a:lvl5pPr algn="ctr" lvl="4" rtl="0">
              <a:lnSpc>
                <a:spcPct val="100000"/>
              </a:lnSpc>
              <a:spcBef>
                <a:spcPts val="1600"/>
              </a:spcBef>
              <a:spcAft>
                <a:spcPct val="0"/>
              </a:spcAft>
              <a:buSzPts val="1600"/>
              <a:buNone/>
            </a:lvl5pPr>
            <a:lvl6pPr algn="ctr" lvl="5" rtl="0">
              <a:lnSpc>
                <a:spcPct val="100000"/>
              </a:lnSpc>
              <a:spcBef>
                <a:spcPts val="1600"/>
              </a:spcBef>
              <a:spcAft>
                <a:spcPct val="0"/>
              </a:spcAft>
              <a:buSzPts val="1600"/>
              <a:buNone/>
            </a:lvl6pPr>
            <a:lvl7pPr algn="ctr" lvl="6" rtl="0">
              <a:lnSpc>
                <a:spcPct val="100000"/>
              </a:lnSpc>
              <a:spcBef>
                <a:spcPts val="1600"/>
              </a:spcBef>
              <a:spcAft>
                <a:spcPct val="0"/>
              </a:spcAft>
              <a:buSzPts val="1600"/>
              <a:buNone/>
            </a:lvl7pPr>
            <a:lvl8pPr algn="ctr" lvl="7" rtl="0">
              <a:lnSpc>
                <a:spcPct val="100000"/>
              </a:lnSpc>
              <a:spcBef>
                <a:spcPts val="1600"/>
              </a:spcBef>
              <a:spcAft>
                <a:spcPct val="0"/>
              </a:spcAft>
              <a:buSzPts val="1600"/>
              <a:buNone/>
            </a:lvl8pPr>
            <a:lvl9pPr algn="ctr" lvl="8" rtl="0">
              <a:lnSpc>
                <a:spcPct val="100000"/>
              </a:lnSpc>
              <a:spcBef>
                <a:spcPts val="1600"/>
              </a:spcBef>
              <a:spcAft>
                <a:spcPts val="1600"/>
              </a:spcAft>
              <a:buSzPts val="1600"/>
              <a:buNone/>
            </a:lvl9pPr>
          </a:lstStyle>
          <a:p>
            <a:r>
              <a:t/>
            </a:r>
          </a:p>
        </p:txBody>
      </p:sp>
      <p:grpSp>
        <p:nvGrpSpPr>
          <p:cNvPr id="820" name="Google Shape;136;p9"/>
          <p:cNvGrpSpPr/>
          <p:nvPr/>
        </p:nvGrpSpPr>
        <p:grpSpPr>
          <a:xfrm>
            <a:off x="-1273650" y="-1444750"/>
            <a:ext cx="11752075" cy="7795463"/>
            <a:chOff x="-1273650" y="-1444750"/>
            <a:chExt cx="11752075" cy="7795463"/>
          </a:xfrm>
        </p:grpSpPr>
        <p:sp>
          <p:nvSpPr>
            <p:cNvPr id="1050271" name="Google Shape;137;p9"/>
            <p:cNvSpPr/>
            <p:nvPr/>
          </p:nvSpPr>
          <p:spPr>
            <a:xfrm flipH="1">
              <a:off x="365549"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80" name="Google Shape;138;p9"/>
            <p:cNvPicPr preferRelativeResize="0">
              <a:picLocks/>
            </p:cNvPicPr>
            <p:nvPr/>
          </p:nvPicPr>
          <p:blipFill>
            <a:blip xmlns:r="http://schemas.openxmlformats.org/officeDocument/2006/relationships" r:embed="rId1"/>
            <a:stretch>
              <a:fillRect/>
            </a:stretch>
          </p:blipFill>
          <p:spPr>
            <a:xfrm flipH="1">
              <a:off x="-686166" y="-1080913"/>
              <a:ext cx="2558400" cy="2636100"/>
            </a:xfrm>
            <a:prstGeom prst="ellipse"/>
            <a:noFill/>
            <a:ln>
              <a:noFill/>
            </a:ln>
          </p:spPr>
        </p:pic>
        <p:pic>
          <p:nvPicPr>
            <p:cNvPr id="2097881" name="Google Shape;139;p9"/>
            <p:cNvPicPr preferRelativeResize="0">
              <a:picLocks/>
            </p:cNvPicPr>
            <p:nvPr/>
          </p:nvPicPr>
          <p:blipFill>
            <a:blip xmlns:r="http://schemas.openxmlformats.org/officeDocument/2006/relationships" r:embed="rId2"/>
            <a:srcRect l="5946" r="2141" b="10825"/>
            <a:stretch>
              <a:fillRect/>
            </a:stretch>
          </p:blipFill>
          <p:spPr>
            <a:xfrm flipH="1">
              <a:off x="7090225" y="-1444750"/>
              <a:ext cx="3388200" cy="2683500"/>
            </a:xfrm>
            <a:prstGeom prst="roundRect">
              <a:avLst>
                <a:gd name="adj" fmla="val 45467"/>
              </a:avLst>
            </a:prstGeom>
            <a:noFill/>
            <a:ln>
              <a:noFill/>
            </a:ln>
          </p:spPr>
        </p:pic>
        <p:pic>
          <p:nvPicPr>
            <p:cNvPr id="2097882" name="Google Shape;140;p9"/>
            <p:cNvPicPr preferRelativeResize="0">
              <a:picLocks/>
            </p:cNvPicPr>
            <p:nvPr/>
          </p:nvPicPr>
          <p:blipFill>
            <a:blip xmlns:r="http://schemas.openxmlformats.org/officeDocument/2006/relationships" r:embed="rId3"/>
            <a:stretch>
              <a:fillRect/>
            </a:stretch>
          </p:blipFill>
          <p:spPr>
            <a:xfrm flipH="1">
              <a:off x="3618117" y="-1080921"/>
              <a:ext cx="1726366" cy="1477516"/>
            </a:xfrm>
            <a:prstGeom prst="rect"/>
            <a:noFill/>
            <a:ln>
              <a:noFill/>
            </a:ln>
          </p:spPr>
        </p:pic>
        <p:pic>
          <p:nvPicPr>
            <p:cNvPr id="2097883" name="Google Shape;141;p9"/>
            <p:cNvPicPr preferRelativeResize="0">
              <a:picLocks/>
            </p:cNvPicPr>
            <p:nvPr/>
          </p:nvPicPr>
          <p:blipFill>
            <a:blip xmlns:r="http://schemas.openxmlformats.org/officeDocument/2006/relationships" r:embed="rId4"/>
            <a:srcRect l="6768" t="5604" b="3700"/>
            <a:stretch>
              <a:fillRect/>
            </a:stretch>
          </p:blipFill>
          <p:spPr>
            <a:xfrm flipH="1">
              <a:off x="-1273650" y="3289525"/>
              <a:ext cx="2745600" cy="2412000"/>
            </a:xfrm>
            <a:prstGeom prst="roundRect">
              <a:avLst>
                <a:gd name="adj" fmla="val 35476"/>
              </a:avLst>
            </a:prstGeom>
            <a:noFill/>
            <a:ln>
              <a:noFill/>
            </a:ln>
          </p:spPr>
        </p:pic>
        <p:pic>
          <p:nvPicPr>
            <p:cNvPr id="2097884" name="Google Shape;142;p9"/>
            <p:cNvPicPr preferRelativeResize="0">
              <a:picLocks/>
            </p:cNvPicPr>
            <p:nvPr/>
          </p:nvPicPr>
          <p:blipFill>
            <a:blip xmlns:r="http://schemas.openxmlformats.org/officeDocument/2006/relationships" r:embed="rId5"/>
            <a:stretch>
              <a:fillRect/>
            </a:stretch>
          </p:blipFill>
          <p:spPr>
            <a:xfrm flipH="1">
              <a:off x="5515615" y="4508348"/>
              <a:ext cx="1393958" cy="1200100"/>
            </a:xfrm>
            <a:prstGeom prst="rect"/>
            <a:noFill/>
            <a:ln>
              <a:noFill/>
            </a:ln>
          </p:spPr>
        </p:pic>
        <p:pic>
          <p:nvPicPr>
            <p:cNvPr id="2097885" name="Google Shape;143;p9"/>
            <p:cNvPicPr preferRelativeResize="0">
              <a:picLocks/>
            </p:cNvPicPr>
            <p:nvPr/>
          </p:nvPicPr>
          <p:blipFill>
            <a:blip xmlns:r="http://schemas.openxmlformats.org/officeDocument/2006/relationships" r:embed="rId6"/>
            <a:srcRect l="4739" t="8663" r="4467" b="7139"/>
            <a:stretch>
              <a:fillRect/>
            </a:stretch>
          </p:blipFill>
          <p:spPr>
            <a:xfrm flipH="1">
              <a:off x="8044838" y="4340713"/>
              <a:ext cx="2231100" cy="2010000"/>
            </a:xfrm>
            <a:prstGeom prst="ellipse"/>
            <a:noFill/>
            <a:ln>
              <a:noFill/>
            </a:ln>
          </p:spPr>
        </p:pic>
        <p:pic>
          <p:nvPicPr>
            <p:cNvPr id="2097886" name="Google Shape;144;p9"/>
            <p:cNvPicPr preferRelativeResize="0">
              <a:picLocks/>
            </p:cNvPicPr>
            <p:nvPr/>
          </p:nvPicPr>
          <p:blipFill>
            <a:blip xmlns:r="http://schemas.openxmlformats.org/officeDocument/2006/relationships" r:embed="rId5"/>
            <a:stretch>
              <a:fillRect/>
            </a:stretch>
          </p:blipFill>
          <p:spPr>
            <a:xfrm flipH="1">
              <a:off x="2241459" y="4933724"/>
              <a:ext cx="957150" cy="824044"/>
            </a:xfrm>
            <a:prstGeom prst="rect"/>
            <a:noFill/>
            <a:ln>
              <a:noFill/>
            </a:ln>
          </p:spPr>
        </p:pic>
      </p:gr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840" name="Shape 145"/>
        <p:cNvGrpSpPr/>
        <p:nvPr/>
      </p:nvGrpSpPr>
      <p:grpSpPr>
        <a:xfrm>
          <a:off x="0" y="0"/>
          <a:ext cx="0" cy="0"/>
          <a:chOff x="0" y="0"/>
          <a:chExt cx="0" cy="0"/>
        </a:xfrm>
      </p:grpSpPr>
      <p:grpSp>
        <p:nvGrpSpPr>
          <p:cNvPr id="841" name="Google Shape;146;p10"/>
          <p:cNvGrpSpPr/>
          <p:nvPr/>
        </p:nvGrpSpPr>
        <p:grpSpPr>
          <a:xfrm>
            <a:off x="-438147" y="-1433322"/>
            <a:ext cx="10876030" cy="3946924"/>
            <a:chOff x="-438147" y="-1433322"/>
            <a:chExt cx="10876030" cy="3946924"/>
          </a:xfrm>
        </p:grpSpPr>
        <p:pic>
          <p:nvPicPr>
            <p:cNvPr id="2097906" name="Google Shape;147;p10"/>
            <p:cNvPicPr preferRelativeResize="0">
              <a:picLocks/>
            </p:cNvPicPr>
            <p:nvPr/>
          </p:nvPicPr>
          <p:blipFill>
            <a:blip xmlns:r="http://schemas.openxmlformats.org/officeDocument/2006/relationships" r:embed="rId1"/>
            <a:stretch>
              <a:fillRect/>
            </a:stretch>
          </p:blipFill>
          <p:spPr>
            <a:xfrm rot="10800000" flipH="1">
              <a:off x="5941965" y="-1433322"/>
              <a:ext cx="4495919" cy="3946924"/>
            </a:xfrm>
            <a:prstGeom prst="rect"/>
            <a:noFill/>
            <a:ln>
              <a:noFill/>
            </a:ln>
          </p:spPr>
        </p:pic>
        <p:sp>
          <p:nvSpPr>
            <p:cNvPr id="1050323" name="Google Shape;148;p10"/>
            <p:cNvSpPr/>
            <p:nvPr/>
          </p:nvSpPr>
          <p:spPr>
            <a:xfrm flipH="1">
              <a:off x="6777018" y="803413"/>
              <a:ext cx="224933" cy="225169"/>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chemeClr val="lt1"/>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42" name="Google Shape;149;p10"/>
            <p:cNvGrpSpPr/>
            <p:nvPr/>
          </p:nvGrpSpPr>
          <p:grpSpPr>
            <a:xfrm flipH="1">
              <a:off x="-438147" y="1401390"/>
              <a:ext cx="957181" cy="296392"/>
              <a:chOff x="7707428" y="2428915"/>
              <a:chExt cx="957181" cy="296392"/>
            </a:xfrm>
          </p:grpSpPr>
          <p:sp>
            <p:nvSpPr>
              <p:cNvPr id="1050324" name="Google Shape;150;p1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25" name="Google Shape;151;p1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26" name="Google Shape;152;p10"/>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907" name="Google Shape;153;p10"/>
            <p:cNvPicPr preferRelativeResize="0">
              <a:picLocks/>
            </p:cNvPicPr>
            <p:nvPr/>
          </p:nvPicPr>
          <p:blipFill>
            <a:blip xmlns:r="http://schemas.openxmlformats.org/officeDocument/2006/relationships" r:embed="rId2"/>
            <a:srcRect l="4739" t="8663" r="4467" b="7139"/>
            <a:stretch>
              <a:fillRect/>
            </a:stretch>
          </p:blipFill>
          <p:spPr>
            <a:xfrm flipH="1">
              <a:off x="309525" y="259150"/>
              <a:ext cx="1104000" cy="994800"/>
            </a:xfrm>
            <a:prstGeom prst="ellipse"/>
            <a:noFill/>
            <a:ln>
              <a:noFill/>
            </a:ln>
          </p:spPr>
        </p:pic>
        <p:pic>
          <p:nvPicPr>
            <p:cNvPr id="2097908" name="Google Shape;154;p10"/>
            <p:cNvPicPr preferRelativeResize="0">
              <a:picLocks/>
            </p:cNvPicPr>
            <p:nvPr/>
          </p:nvPicPr>
          <p:blipFill>
            <a:blip xmlns:r="http://schemas.openxmlformats.org/officeDocument/2006/relationships" r:embed="rId3"/>
            <a:srcRect l="7042" t="6298" r="11544" b="8121"/>
            <a:stretch>
              <a:fillRect/>
            </a:stretch>
          </p:blipFill>
          <p:spPr>
            <a:xfrm>
              <a:off x="4504675" y="698950"/>
              <a:ext cx="408000" cy="434100"/>
            </a:xfrm>
            <a:prstGeom prst="ellipse"/>
            <a:noFill/>
            <a:ln>
              <a:noFill/>
            </a:ln>
          </p:spPr>
        </p:pic>
      </p:grpSp>
      <p:sp>
        <p:nvSpPr>
          <p:cNvPr id="1050327" name="Google Shape;155;p10"/>
          <p:cNvSpPr txBox="1">
            <a:spLocks noGrp="1"/>
          </p:cNvSpPr>
          <p:nvPr>
            <p:ph type="title"/>
          </p:nvPr>
        </p:nvSpPr>
        <p:spPr>
          <a:xfrm>
            <a:off x="3516175" y="3462500"/>
            <a:ext cx="4912800" cy="1098000"/>
          </a:xfrm>
          <a:prstGeom prst="rect"/>
        </p:spPr>
        <p:txBody>
          <a:bodyPr anchor="ctr" anchorCtr="0" bIns="91425" lIns="91425" rIns="91425" spcFirstLastPara="1" tIns="91425" wrap="square">
            <a:noAutofit/>
          </a:bodyPr>
          <a:lstStyle>
            <a:lvl1pPr algn="r" lvl="0" rtl="0">
              <a:lnSpc>
                <a:spcPct val="80000"/>
              </a:lnSpc>
              <a:spcBef>
                <a:spcPct val="0"/>
              </a:spcBef>
              <a:spcAft>
                <a:spcPct val="0"/>
              </a:spcAft>
              <a:buSzPts val="3500"/>
              <a:buNone/>
            </a:lvl1pPr>
            <a:lvl2pPr algn="ctr" lvl="1" rtl="0">
              <a:spcBef>
                <a:spcPct val="0"/>
              </a:spcBef>
              <a:spcAft>
                <a:spcPct val="0"/>
              </a:spcAft>
              <a:buSzPts val="3500"/>
              <a:buNone/>
            </a:lvl2pPr>
            <a:lvl3pPr algn="ctr" lvl="2" rtl="0">
              <a:spcBef>
                <a:spcPct val="0"/>
              </a:spcBef>
              <a:spcAft>
                <a:spcPct val="0"/>
              </a:spcAft>
              <a:buSzPts val="3500"/>
              <a:buNone/>
            </a:lvl3pPr>
            <a:lvl4pPr algn="ctr" lvl="3" rtl="0">
              <a:spcBef>
                <a:spcPct val="0"/>
              </a:spcBef>
              <a:spcAft>
                <a:spcPct val="0"/>
              </a:spcAft>
              <a:buSzPts val="3500"/>
              <a:buNone/>
            </a:lvl4pPr>
            <a:lvl5pPr algn="ctr" lvl="4" rtl="0">
              <a:spcBef>
                <a:spcPct val="0"/>
              </a:spcBef>
              <a:spcAft>
                <a:spcPct val="0"/>
              </a:spcAft>
              <a:buSzPts val="3500"/>
              <a:buNone/>
            </a:lvl5pPr>
            <a:lvl6pPr algn="ctr" lvl="5" rtl="0">
              <a:spcBef>
                <a:spcPct val="0"/>
              </a:spcBef>
              <a:spcAft>
                <a:spcPct val="0"/>
              </a:spcAft>
              <a:buSzPts val="3500"/>
              <a:buNone/>
            </a:lvl6pPr>
            <a:lvl7pPr algn="ctr" lvl="6" rtl="0">
              <a:spcBef>
                <a:spcPct val="0"/>
              </a:spcBef>
              <a:spcAft>
                <a:spcPct val="0"/>
              </a:spcAft>
              <a:buSzPts val="3500"/>
              <a:buNone/>
            </a:lvl7pPr>
            <a:lvl8pPr algn="ctr" lvl="7" rtl="0">
              <a:spcBef>
                <a:spcPct val="0"/>
              </a:spcBef>
              <a:spcAft>
                <a:spcPct val="0"/>
              </a:spcAft>
              <a:buSzPts val="3500"/>
              <a:buNone/>
            </a:lvl8pPr>
            <a:lvl9pPr algn="ctr" lvl="8" rtl="0">
              <a:spcBef>
                <a:spcPct val="0"/>
              </a:spcBef>
              <a:spcAft>
                <a:spcPct val="0"/>
              </a:spcAft>
              <a:buSzPts val="3500"/>
              <a:buNone/>
            </a:lvl9pPr>
          </a:lstStyle>
          <a:p>
            <a:r>
              <a:t/>
            </a: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772" name="Shape 156"/>
        <p:cNvGrpSpPr/>
        <p:nvPr/>
      </p:nvGrpSpPr>
      <p:grpSpPr>
        <a:xfrm>
          <a:off x="0" y="0"/>
          <a:ext cx="0" cy="0"/>
          <a:chOff x="0" y="0"/>
          <a:chExt cx="0" cy="0"/>
        </a:xfrm>
      </p:grpSpPr>
      <p:grpSp>
        <p:nvGrpSpPr>
          <p:cNvPr id="773" name="Google Shape;157;p11"/>
          <p:cNvGrpSpPr/>
          <p:nvPr/>
        </p:nvGrpSpPr>
        <p:grpSpPr>
          <a:xfrm>
            <a:off x="157375" y="-429824"/>
            <a:ext cx="9726747" cy="5371749"/>
            <a:chOff x="157375" y="-429824"/>
            <a:chExt cx="9726747" cy="5371749"/>
          </a:xfrm>
        </p:grpSpPr>
        <p:sp>
          <p:nvSpPr>
            <p:cNvPr id="1050136" name="Google Shape;158;p11"/>
            <p:cNvSpPr/>
            <p:nvPr/>
          </p:nvSpPr>
          <p:spPr>
            <a:xfrm flipH="1">
              <a:off x="1189132" y="42459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74" name="Google Shape;159;p11"/>
            <p:cNvGrpSpPr/>
            <p:nvPr/>
          </p:nvGrpSpPr>
          <p:grpSpPr>
            <a:xfrm flipH="1">
              <a:off x="7844970" y="704399"/>
              <a:ext cx="957148" cy="298260"/>
              <a:chOff x="-336206" y="2914099"/>
              <a:chExt cx="957148" cy="298260"/>
            </a:xfrm>
          </p:grpSpPr>
          <p:sp>
            <p:nvSpPr>
              <p:cNvPr id="1050137" name="Google Shape;160;p1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38" name="Google Shape;161;p1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39" name="Google Shape;162;p1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75" name="Google Shape;163;p11"/>
            <p:cNvGrpSpPr/>
            <p:nvPr/>
          </p:nvGrpSpPr>
          <p:grpSpPr>
            <a:xfrm flipH="1">
              <a:off x="236503" y="1582565"/>
              <a:ext cx="957181" cy="296392"/>
              <a:chOff x="7707428" y="2428915"/>
              <a:chExt cx="957181" cy="296392"/>
            </a:xfrm>
          </p:grpSpPr>
          <p:sp>
            <p:nvSpPr>
              <p:cNvPr id="1050140" name="Google Shape;164;p11"/>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41" name="Google Shape;165;p11"/>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42" name="Google Shape;166;p11"/>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17" name="Google Shape;167;p11"/>
            <p:cNvPicPr preferRelativeResize="0">
              <a:picLocks/>
            </p:cNvPicPr>
            <p:nvPr/>
          </p:nvPicPr>
          <p:blipFill>
            <a:blip xmlns:r="http://schemas.openxmlformats.org/officeDocument/2006/relationships" r:embed="rId1"/>
            <a:srcRect l="30075" t="29952" r="20661" b="16387"/>
            <a:stretch>
              <a:fillRect/>
            </a:stretch>
          </p:blipFill>
          <p:spPr>
            <a:xfrm flipH="1">
              <a:off x="7705900" y="4539625"/>
              <a:ext cx="365700" cy="402300"/>
            </a:xfrm>
            <a:prstGeom prst="ellipse"/>
            <a:noFill/>
            <a:ln>
              <a:noFill/>
            </a:ln>
          </p:spPr>
        </p:pic>
        <p:pic>
          <p:nvPicPr>
            <p:cNvPr id="2097818" name="Google Shape;168;p11"/>
            <p:cNvPicPr preferRelativeResize="0">
              <a:picLocks/>
            </p:cNvPicPr>
            <p:nvPr/>
          </p:nvPicPr>
          <p:blipFill>
            <a:blip xmlns:r="http://schemas.openxmlformats.org/officeDocument/2006/relationships" r:embed="rId2"/>
            <a:stretch>
              <a:fillRect/>
            </a:stretch>
          </p:blipFill>
          <p:spPr>
            <a:xfrm>
              <a:off x="157375" y="3143761"/>
              <a:ext cx="957174" cy="1102166"/>
            </a:xfrm>
            <a:prstGeom prst="rect"/>
            <a:noFill/>
            <a:ln>
              <a:noFill/>
            </a:ln>
          </p:spPr>
        </p:pic>
        <p:pic>
          <p:nvPicPr>
            <p:cNvPr id="2097819" name="Google Shape;169;p11"/>
            <p:cNvPicPr preferRelativeResize="0">
              <a:picLocks/>
            </p:cNvPicPr>
            <p:nvPr/>
          </p:nvPicPr>
          <p:blipFill>
            <a:blip xmlns:r="http://schemas.openxmlformats.org/officeDocument/2006/relationships" r:embed="rId3"/>
            <a:stretch>
              <a:fillRect/>
            </a:stretch>
          </p:blipFill>
          <p:spPr>
            <a:xfrm>
              <a:off x="8332349" y="2515522"/>
              <a:ext cx="1551773" cy="1328100"/>
            </a:xfrm>
            <a:prstGeom prst="rect"/>
            <a:noFill/>
            <a:ln>
              <a:noFill/>
            </a:ln>
          </p:spPr>
        </p:pic>
        <p:pic>
          <p:nvPicPr>
            <p:cNvPr id="2097820" name="Google Shape;170;p11"/>
            <p:cNvPicPr preferRelativeResize="0">
              <a:picLocks/>
            </p:cNvPicPr>
            <p:nvPr/>
          </p:nvPicPr>
          <p:blipFill>
            <a:blip xmlns:r="http://schemas.openxmlformats.org/officeDocument/2006/relationships" r:embed="rId3"/>
            <a:stretch>
              <a:fillRect/>
            </a:stretch>
          </p:blipFill>
          <p:spPr>
            <a:xfrm>
              <a:off x="526152" y="-429824"/>
              <a:ext cx="1269075" cy="1086159"/>
            </a:xfrm>
            <a:prstGeom prst="rect"/>
            <a:noFill/>
            <a:ln>
              <a:noFill/>
            </a:ln>
          </p:spPr>
        </p:pic>
      </p:grpSp>
      <p:sp>
        <p:nvSpPr>
          <p:cNvPr id="1050143" name="Google Shape;171;p11"/>
          <p:cNvSpPr txBox="1">
            <a:spLocks noGrp="1"/>
          </p:cNvSpPr>
          <p:nvPr>
            <p:ph type="title" hasCustomPrompt="1"/>
          </p:nvPr>
        </p:nvSpPr>
        <p:spPr>
          <a:xfrm>
            <a:off x="1420188" y="1787075"/>
            <a:ext cx="4142400" cy="1328100"/>
          </a:xfrm>
          <a:prstGeom prst="rect"/>
        </p:spPr>
        <p:txBody>
          <a:bodyPr anchor="ctr" anchorCtr="0" bIns="91425" lIns="91425" rIns="91425" spcFirstLastPara="1" tIns="91425" wrap="square">
            <a:noAutofit/>
          </a:bodyPr>
          <a:lstStyle>
            <a:lvl1pPr algn="ctr" lvl="0">
              <a:spcBef>
                <a:spcPct val="0"/>
              </a:spcBef>
              <a:spcAft>
                <a:spcPct val="0"/>
              </a:spcAft>
              <a:buSzPts val="9600"/>
              <a:buNone/>
              <a:defRPr sz="11800"/>
            </a:lvl1pPr>
            <a:lvl2pPr algn="ctr" lvl="1">
              <a:spcBef>
                <a:spcPct val="0"/>
              </a:spcBef>
              <a:spcAft>
                <a:spcPct val="0"/>
              </a:spcAft>
              <a:buSzPts val="9600"/>
              <a:buNone/>
              <a:defRPr sz="9600"/>
            </a:lvl2pPr>
            <a:lvl3pPr algn="ctr" lvl="2">
              <a:spcBef>
                <a:spcPct val="0"/>
              </a:spcBef>
              <a:spcAft>
                <a:spcPct val="0"/>
              </a:spcAft>
              <a:buSzPts val="9600"/>
              <a:buNone/>
              <a:defRPr sz="9600"/>
            </a:lvl3pPr>
            <a:lvl4pPr algn="ctr" lvl="3">
              <a:spcBef>
                <a:spcPct val="0"/>
              </a:spcBef>
              <a:spcAft>
                <a:spcPct val="0"/>
              </a:spcAft>
              <a:buSzPts val="9600"/>
              <a:buNone/>
              <a:defRPr sz="9600"/>
            </a:lvl4pPr>
            <a:lvl5pPr algn="ctr" lvl="4">
              <a:spcBef>
                <a:spcPct val="0"/>
              </a:spcBef>
              <a:spcAft>
                <a:spcPct val="0"/>
              </a:spcAft>
              <a:buSzPts val="9600"/>
              <a:buNone/>
              <a:defRPr sz="9600"/>
            </a:lvl5pPr>
            <a:lvl6pPr algn="ctr" lvl="5">
              <a:spcBef>
                <a:spcPct val="0"/>
              </a:spcBef>
              <a:spcAft>
                <a:spcPct val="0"/>
              </a:spcAft>
              <a:buSzPts val="9600"/>
              <a:buNone/>
              <a:defRPr sz="9600"/>
            </a:lvl6pPr>
            <a:lvl7pPr algn="ctr" lvl="6">
              <a:spcBef>
                <a:spcPct val="0"/>
              </a:spcBef>
              <a:spcAft>
                <a:spcPct val="0"/>
              </a:spcAft>
              <a:buSzPts val="9600"/>
              <a:buNone/>
              <a:defRPr sz="9600"/>
            </a:lvl7pPr>
            <a:lvl8pPr algn="ctr" lvl="7">
              <a:spcBef>
                <a:spcPct val="0"/>
              </a:spcBef>
              <a:spcAft>
                <a:spcPct val="0"/>
              </a:spcAft>
              <a:buSzPts val="9600"/>
              <a:buNone/>
              <a:defRPr sz="9600"/>
            </a:lvl8pPr>
            <a:lvl9pPr algn="ctr" lvl="8">
              <a:spcBef>
                <a:spcPct val="0"/>
              </a:spcBef>
              <a:spcAft>
                <a:spcPct val="0"/>
              </a:spcAft>
              <a:buSzPts val="9600"/>
              <a:buNone/>
              <a:defRPr sz="9600"/>
            </a:lvl9pPr>
          </a:lstStyle>
          <a:p>
            <a:r>
              <a:t>xx%</a:t>
            </a:r>
          </a:p>
        </p:txBody>
      </p:sp>
      <p:sp>
        <p:nvSpPr>
          <p:cNvPr id="1050144" name="Google Shape;172;p11"/>
          <p:cNvSpPr txBox="1">
            <a:spLocks noGrp="1"/>
          </p:cNvSpPr>
          <p:nvPr>
            <p:ph type="subTitle" idx="1"/>
          </p:nvPr>
        </p:nvSpPr>
        <p:spPr>
          <a:xfrm>
            <a:off x="5105388" y="3516525"/>
            <a:ext cx="2543100" cy="402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600"/>
              <a:buNone/>
              <a:defRPr sz="1800"/>
            </a:lvl1pPr>
            <a:lvl2pPr algn="ctr" lvl="1" rtl="0">
              <a:lnSpc>
                <a:spcPct val="100000"/>
              </a:lnSpc>
              <a:spcBef>
                <a:spcPct val="0"/>
              </a:spcBef>
              <a:spcAft>
                <a:spcPct val="0"/>
              </a:spcAft>
              <a:buSzPts val="1600"/>
              <a:buNone/>
              <a:defRPr sz="1600"/>
            </a:lvl2pPr>
            <a:lvl3pPr algn="ctr" lvl="2" rtl="0">
              <a:lnSpc>
                <a:spcPct val="100000"/>
              </a:lnSpc>
              <a:spcBef>
                <a:spcPct val="0"/>
              </a:spcBef>
              <a:spcAft>
                <a:spcPct val="0"/>
              </a:spcAft>
              <a:buSzPts val="1600"/>
              <a:buNone/>
              <a:defRPr sz="1600"/>
            </a:lvl3pPr>
            <a:lvl4pPr algn="ctr" lvl="3" rtl="0">
              <a:lnSpc>
                <a:spcPct val="100000"/>
              </a:lnSpc>
              <a:spcBef>
                <a:spcPct val="0"/>
              </a:spcBef>
              <a:spcAft>
                <a:spcPct val="0"/>
              </a:spcAft>
              <a:buSzPts val="1600"/>
              <a:buNone/>
              <a:defRPr sz="1600"/>
            </a:lvl4pPr>
            <a:lvl5pPr algn="ctr" lvl="4" rtl="0">
              <a:lnSpc>
                <a:spcPct val="100000"/>
              </a:lnSpc>
              <a:spcBef>
                <a:spcPct val="0"/>
              </a:spcBef>
              <a:spcAft>
                <a:spcPct val="0"/>
              </a:spcAft>
              <a:buSzPts val="1600"/>
              <a:buNone/>
              <a:defRPr sz="1600"/>
            </a:lvl5pPr>
            <a:lvl6pPr algn="ctr" lvl="5" rtl="0">
              <a:lnSpc>
                <a:spcPct val="100000"/>
              </a:lnSpc>
              <a:spcBef>
                <a:spcPct val="0"/>
              </a:spcBef>
              <a:spcAft>
                <a:spcPct val="0"/>
              </a:spcAft>
              <a:buSzPts val="1600"/>
              <a:buNone/>
              <a:defRPr sz="1600"/>
            </a:lvl6pPr>
            <a:lvl7pPr algn="ctr" lvl="6" rtl="0">
              <a:lnSpc>
                <a:spcPct val="100000"/>
              </a:lnSpc>
              <a:spcBef>
                <a:spcPct val="0"/>
              </a:spcBef>
              <a:spcAft>
                <a:spcPct val="0"/>
              </a:spcAft>
              <a:buSzPts val="1600"/>
              <a:buNone/>
              <a:defRPr sz="1600"/>
            </a:lvl7pPr>
            <a:lvl8pPr algn="ctr" lvl="7" rtl="0">
              <a:lnSpc>
                <a:spcPct val="100000"/>
              </a:lnSpc>
              <a:spcBef>
                <a:spcPct val="0"/>
              </a:spcBef>
              <a:spcAft>
                <a:spcPct val="0"/>
              </a:spcAft>
              <a:buSzPts val="1600"/>
              <a:buNone/>
              <a:defRPr sz="1600"/>
            </a:lvl8pPr>
            <a:lvl9pPr algn="ctr" lvl="8" rtl="0">
              <a:lnSpc>
                <a:spcPct val="100000"/>
              </a:lnSpc>
              <a:spcBef>
                <a:spcPct val="0"/>
              </a:spcBef>
              <a:spcAft>
                <a:spcPct val="0"/>
              </a:spcAft>
              <a:buSzPts val="1600"/>
              <a:buNone/>
              <a:defRPr sz="1600"/>
            </a:lvl9pPr>
          </a:lstStyle>
          <a:p>
            <a:r>
              <a:t/>
            </a: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801" name="Shape 173"/>
        <p:cNvGrpSpPr/>
        <p:nvPr/>
      </p:nvGrpSpPr>
      <p:grpSpPr>
        <a:xfrm>
          <a:off x="0" y="0"/>
          <a:ext cx="0" cy="0"/>
          <a:chOff x="0" y="0"/>
          <a:chExt cx="0" cy="0"/>
        </a:xfrm>
      </p:grpSpPr>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809" name="Shape 174"/>
        <p:cNvGrpSpPr/>
        <p:nvPr/>
      </p:nvGrpSpPr>
      <p:grpSpPr>
        <a:xfrm>
          <a:off x="0" y="0"/>
          <a:ext cx="0" cy="0"/>
          <a:chOff x="0" y="0"/>
          <a:chExt cx="0" cy="0"/>
        </a:xfrm>
      </p:grpSpPr>
      <p:grpSp>
        <p:nvGrpSpPr>
          <p:cNvPr id="810" name="Google Shape;175;p13"/>
          <p:cNvGrpSpPr/>
          <p:nvPr/>
        </p:nvGrpSpPr>
        <p:grpSpPr>
          <a:xfrm>
            <a:off x="-944162" y="-1194400"/>
            <a:ext cx="11210188" cy="7545112"/>
            <a:chOff x="-944162" y="-1194400"/>
            <a:chExt cx="11210188" cy="7545112"/>
          </a:xfrm>
        </p:grpSpPr>
        <p:pic>
          <p:nvPicPr>
            <p:cNvPr id="2097864" name="Google Shape;176;p13"/>
            <p:cNvPicPr preferRelativeResize="0">
              <a:picLocks/>
            </p:cNvPicPr>
            <p:nvPr/>
          </p:nvPicPr>
          <p:blipFill>
            <a:blip xmlns:r="http://schemas.openxmlformats.org/officeDocument/2006/relationships" r:embed="rId1"/>
            <a:srcRect l="4739" t="8663" r="4467" b="7139"/>
            <a:stretch>
              <a:fillRect/>
            </a:stretch>
          </p:blipFill>
          <p:spPr>
            <a:xfrm>
              <a:off x="-581150" y="1555163"/>
              <a:ext cx="1505100" cy="1355700"/>
            </a:xfrm>
            <a:prstGeom prst="ellipse"/>
            <a:noFill/>
            <a:ln>
              <a:noFill/>
            </a:ln>
          </p:spPr>
        </p:pic>
        <p:sp>
          <p:nvSpPr>
            <p:cNvPr id="1050226" name="Google Shape;177;p13"/>
            <p:cNvSpPr/>
            <p:nvPr/>
          </p:nvSpPr>
          <p:spPr>
            <a:xfrm>
              <a:off x="8078245" y="2812276"/>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27" name="Google Shape;178;p13"/>
            <p:cNvSpPr/>
            <p:nvPr/>
          </p:nvSpPr>
          <p:spPr>
            <a:xfrm>
              <a:off x="5525527" y="4716523"/>
              <a:ext cx="202667" cy="202864"/>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11" name="Google Shape;179;p13"/>
            <p:cNvGrpSpPr/>
            <p:nvPr/>
          </p:nvGrpSpPr>
          <p:grpSpPr>
            <a:xfrm>
              <a:off x="-230968" y="3806436"/>
              <a:ext cx="957148" cy="298260"/>
              <a:chOff x="-336206" y="2914099"/>
              <a:chExt cx="957148" cy="298260"/>
            </a:xfrm>
          </p:grpSpPr>
          <p:sp>
            <p:nvSpPr>
              <p:cNvPr id="1050228" name="Google Shape;180;p1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29" name="Google Shape;181;p1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30" name="Google Shape;182;p1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65" name="Google Shape;183;p13"/>
            <p:cNvPicPr preferRelativeResize="0">
              <a:picLocks/>
            </p:cNvPicPr>
            <p:nvPr/>
          </p:nvPicPr>
          <p:blipFill>
            <a:blip xmlns:r="http://schemas.openxmlformats.org/officeDocument/2006/relationships" r:embed="rId2"/>
            <a:stretch>
              <a:fillRect/>
            </a:stretch>
          </p:blipFill>
          <p:spPr>
            <a:xfrm>
              <a:off x="7537444" y="-1194400"/>
              <a:ext cx="1950600" cy="2010000"/>
            </a:xfrm>
            <a:prstGeom prst="ellipse"/>
            <a:noFill/>
            <a:ln>
              <a:noFill/>
            </a:ln>
          </p:spPr>
        </p:pic>
        <p:pic>
          <p:nvPicPr>
            <p:cNvPr id="2097866" name="Google Shape;184;p13"/>
            <p:cNvPicPr preferRelativeResize="0">
              <a:picLocks/>
            </p:cNvPicPr>
            <p:nvPr/>
          </p:nvPicPr>
          <p:blipFill>
            <a:blip xmlns:r="http://schemas.openxmlformats.org/officeDocument/2006/relationships" r:embed="rId3"/>
            <a:srcRect l="5946" r="2141" b="10825"/>
            <a:stretch>
              <a:fillRect/>
            </a:stretch>
          </p:blipFill>
          <p:spPr>
            <a:xfrm>
              <a:off x="-852325" y="-1033975"/>
              <a:ext cx="2928900" cy="2319600"/>
            </a:xfrm>
            <a:prstGeom prst="roundRect">
              <a:avLst>
                <a:gd name="adj" fmla="val 45467"/>
              </a:avLst>
            </a:prstGeom>
            <a:noFill/>
            <a:ln>
              <a:noFill/>
            </a:ln>
          </p:spPr>
        </p:pic>
        <p:pic>
          <p:nvPicPr>
            <p:cNvPr id="2097867" name="Google Shape;185;p13"/>
            <p:cNvPicPr preferRelativeResize="0">
              <a:picLocks/>
            </p:cNvPicPr>
            <p:nvPr/>
          </p:nvPicPr>
          <p:blipFill>
            <a:blip xmlns:r="http://schemas.openxmlformats.org/officeDocument/2006/relationships" r:embed="rId4"/>
            <a:stretch>
              <a:fillRect/>
            </a:stretch>
          </p:blipFill>
          <p:spPr>
            <a:xfrm>
              <a:off x="5278700" y="-634101"/>
              <a:ext cx="1131825" cy="968699"/>
            </a:xfrm>
            <a:prstGeom prst="rect"/>
            <a:noFill/>
            <a:ln>
              <a:noFill/>
            </a:ln>
          </p:spPr>
        </p:pic>
        <p:pic>
          <p:nvPicPr>
            <p:cNvPr id="2097868" name="Google Shape;186;p13"/>
            <p:cNvPicPr preferRelativeResize="0">
              <a:picLocks/>
            </p:cNvPicPr>
            <p:nvPr/>
          </p:nvPicPr>
          <p:blipFill>
            <a:blip xmlns:r="http://schemas.openxmlformats.org/officeDocument/2006/relationships" r:embed="rId5"/>
            <a:srcRect l="6768" t="5604" b="3700"/>
            <a:stretch>
              <a:fillRect/>
            </a:stretch>
          </p:blipFill>
          <p:spPr>
            <a:xfrm>
              <a:off x="7567825" y="3608600"/>
              <a:ext cx="2698200" cy="2370300"/>
            </a:xfrm>
            <a:prstGeom prst="roundRect">
              <a:avLst>
                <a:gd name="adj" fmla="val 35476"/>
              </a:avLst>
            </a:prstGeom>
            <a:noFill/>
            <a:ln>
              <a:noFill/>
            </a:ln>
          </p:spPr>
        </p:pic>
        <p:pic>
          <p:nvPicPr>
            <p:cNvPr id="2097869" name="Google Shape;187;p13"/>
            <p:cNvPicPr preferRelativeResize="0">
              <a:picLocks/>
            </p:cNvPicPr>
            <p:nvPr/>
          </p:nvPicPr>
          <p:blipFill>
            <a:blip xmlns:r="http://schemas.openxmlformats.org/officeDocument/2006/relationships" r:embed="rId6"/>
            <a:stretch>
              <a:fillRect/>
            </a:stretch>
          </p:blipFill>
          <p:spPr>
            <a:xfrm>
              <a:off x="2787391" y="4744299"/>
              <a:ext cx="898500" cy="773550"/>
            </a:xfrm>
            <a:prstGeom prst="rect"/>
            <a:noFill/>
            <a:ln>
              <a:noFill/>
            </a:ln>
          </p:spPr>
        </p:pic>
        <p:pic>
          <p:nvPicPr>
            <p:cNvPr id="2097870" name="Google Shape;188;p13"/>
            <p:cNvPicPr preferRelativeResize="0">
              <a:picLocks/>
            </p:cNvPicPr>
            <p:nvPr/>
          </p:nvPicPr>
          <p:blipFill>
            <a:blip xmlns:r="http://schemas.openxmlformats.org/officeDocument/2006/relationships" r:embed="rId1"/>
            <a:srcRect l="4739" t="8663" r="4467" b="7139"/>
            <a:stretch>
              <a:fillRect/>
            </a:stretch>
          </p:blipFill>
          <p:spPr>
            <a:xfrm>
              <a:off x="-944162" y="4340713"/>
              <a:ext cx="2231100" cy="2010000"/>
            </a:xfrm>
            <a:prstGeom prst="ellipse"/>
            <a:noFill/>
            <a:ln>
              <a:noFill/>
            </a:ln>
          </p:spPr>
        </p:pic>
        <p:pic>
          <p:nvPicPr>
            <p:cNvPr id="2097871" name="Google Shape;189;p13"/>
            <p:cNvPicPr preferRelativeResize="0">
              <a:picLocks/>
            </p:cNvPicPr>
            <p:nvPr/>
          </p:nvPicPr>
          <p:blipFill>
            <a:blip xmlns:r="http://schemas.openxmlformats.org/officeDocument/2006/relationships" r:embed="rId6"/>
            <a:stretch>
              <a:fillRect/>
            </a:stretch>
          </p:blipFill>
          <p:spPr>
            <a:xfrm>
              <a:off x="8735041" y="1429049"/>
              <a:ext cx="957150" cy="824044"/>
            </a:xfrm>
            <a:prstGeom prst="rect"/>
            <a:noFill/>
            <a:ln>
              <a:noFill/>
            </a:ln>
          </p:spPr>
        </p:pic>
      </p:grpSp>
      <p:sp>
        <p:nvSpPr>
          <p:cNvPr id="1050231" name="Google Shape;190;p13"/>
          <p:cNvSpPr txBox="1">
            <a:spLocks noGrp="1"/>
          </p:cNvSpPr>
          <p:nvPr>
            <p:ph type="title"/>
          </p:nvPr>
        </p:nvSpPr>
        <p:spPr>
          <a:xfrm>
            <a:off x="1065750" y="1912550"/>
            <a:ext cx="31455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a:r>
              <a:t/>
            </a:r>
          </a:p>
        </p:txBody>
      </p:sp>
      <p:sp>
        <p:nvSpPr>
          <p:cNvPr id="1050232" name="Google Shape;191;p13"/>
          <p:cNvSpPr txBox="1">
            <a:spLocks noGrp="1"/>
          </p:cNvSpPr>
          <p:nvPr>
            <p:ph type="title" idx="2" hasCustomPrompt="1"/>
          </p:nvPr>
        </p:nvSpPr>
        <p:spPr>
          <a:xfrm>
            <a:off x="2189250" y="118422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50233" name="Google Shape;192;p13"/>
          <p:cNvSpPr txBox="1">
            <a:spLocks noGrp="1"/>
          </p:cNvSpPr>
          <p:nvPr>
            <p:ph type="subTitle" idx="1"/>
          </p:nvPr>
        </p:nvSpPr>
        <p:spPr>
          <a:xfrm>
            <a:off x="1065750" y="2176900"/>
            <a:ext cx="314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a:r>
              <a:t/>
            </a:r>
          </a:p>
        </p:txBody>
      </p:sp>
      <p:sp>
        <p:nvSpPr>
          <p:cNvPr id="1050234" name="Google Shape;193;p13"/>
          <p:cNvSpPr txBox="1">
            <a:spLocks noGrp="1"/>
          </p:cNvSpPr>
          <p:nvPr>
            <p:ph type="title" idx="3"/>
          </p:nvPr>
        </p:nvSpPr>
        <p:spPr>
          <a:xfrm>
            <a:off x="4816350" y="1912550"/>
            <a:ext cx="32619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a:r>
              <a:t/>
            </a:r>
          </a:p>
        </p:txBody>
      </p:sp>
      <p:sp>
        <p:nvSpPr>
          <p:cNvPr id="1050235" name="Google Shape;194;p13"/>
          <p:cNvSpPr txBox="1">
            <a:spLocks noGrp="1"/>
          </p:cNvSpPr>
          <p:nvPr>
            <p:ph type="title" idx="4" hasCustomPrompt="1"/>
          </p:nvPr>
        </p:nvSpPr>
        <p:spPr>
          <a:xfrm>
            <a:off x="5998050" y="118422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50236" name="Google Shape;195;p13"/>
          <p:cNvSpPr txBox="1">
            <a:spLocks noGrp="1"/>
          </p:cNvSpPr>
          <p:nvPr>
            <p:ph type="subTitle" idx="5"/>
          </p:nvPr>
        </p:nvSpPr>
        <p:spPr>
          <a:xfrm>
            <a:off x="4875600" y="2176900"/>
            <a:ext cx="31434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solidFill>
                  <a:schemeClr val="dk2"/>
                </a:solidFill>
              </a:defRPr>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a:r>
              <a:t/>
            </a:r>
          </a:p>
        </p:txBody>
      </p:sp>
      <p:sp>
        <p:nvSpPr>
          <p:cNvPr id="1050237" name="Google Shape;196;p13"/>
          <p:cNvSpPr txBox="1">
            <a:spLocks noGrp="1"/>
          </p:cNvSpPr>
          <p:nvPr>
            <p:ph type="title" idx="6"/>
          </p:nvPr>
        </p:nvSpPr>
        <p:spPr>
          <a:xfrm>
            <a:off x="1065750" y="3701950"/>
            <a:ext cx="31455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a:r>
              <a:t/>
            </a:r>
          </a:p>
        </p:txBody>
      </p:sp>
      <p:sp>
        <p:nvSpPr>
          <p:cNvPr id="1050238" name="Google Shape;197;p13"/>
          <p:cNvSpPr txBox="1">
            <a:spLocks noGrp="1"/>
          </p:cNvSpPr>
          <p:nvPr>
            <p:ph type="title" idx="7" hasCustomPrompt="1"/>
          </p:nvPr>
        </p:nvSpPr>
        <p:spPr>
          <a:xfrm>
            <a:off x="2189250" y="297191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50239" name="Google Shape;198;p13"/>
          <p:cNvSpPr txBox="1">
            <a:spLocks noGrp="1"/>
          </p:cNvSpPr>
          <p:nvPr>
            <p:ph type="subTitle" idx="8"/>
          </p:nvPr>
        </p:nvSpPr>
        <p:spPr>
          <a:xfrm>
            <a:off x="1065750" y="3966300"/>
            <a:ext cx="314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a:r>
              <a:t/>
            </a:r>
          </a:p>
        </p:txBody>
      </p:sp>
      <p:sp>
        <p:nvSpPr>
          <p:cNvPr id="1050240" name="Google Shape;199;p13"/>
          <p:cNvSpPr txBox="1">
            <a:spLocks noGrp="1"/>
          </p:cNvSpPr>
          <p:nvPr>
            <p:ph type="title" idx="9"/>
          </p:nvPr>
        </p:nvSpPr>
        <p:spPr>
          <a:xfrm>
            <a:off x="4816350" y="3701950"/>
            <a:ext cx="3261900" cy="340500"/>
          </a:xfrm>
          <a:prstGeom prst="rect"/>
        </p:spPr>
        <p:txBody>
          <a:bodyPr anchor="ctr" anchorCtr="0" bIns="91425" lIns="91425" rIns="91425" spcFirstLastPara="1" tIns="91425" wrap="square">
            <a:noAutofit/>
          </a:bodyPr>
          <a:lstStyle>
            <a:lvl1pPr lvl="0" rtl="0">
              <a:spcBef>
                <a:spcPct val="0"/>
              </a:spcBef>
              <a:spcAft>
                <a:spcPct val="0"/>
              </a:spcAft>
              <a:buSzPts val="2400"/>
              <a:buNone/>
              <a:defRPr sz="2400">
                <a:solidFill>
                  <a:schemeClr val="dk2"/>
                </a:solidFill>
              </a:defRPr>
            </a:lvl1pPr>
            <a:lvl2pPr lvl="1" rtl="0">
              <a:spcBef>
                <a:spcPct val="0"/>
              </a:spcBef>
              <a:spcAft>
                <a:spcPct val="0"/>
              </a:spcAft>
              <a:buSzPts val="2400"/>
              <a:buNone/>
              <a:defRPr sz="2400"/>
            </a:lvl2pPr>
            <a:lvl3pPr lvl="2" rtl="0">
              <a:spcBef>
                <a:spcPct val="0"/>
              </a:spcBef>
              <a:spcAft>
                <a:spcPct val="0"/>
              </a:spcAft>
              <a:buSzPts val="2400"/>
              <a:buNone/>
              <a:defRPr sz="2400"/>
            </a:lvl3pPr>
            <a:lvl4pPr lvl="3" rtl="0">
              <a:spcBef>
                <a:spcPct val="0"/>
              </a:spcBef>
              <a:spcAft>
                <a:spcPct val="0"/>
              </a:spcAft>
              <a:buSzPts val="2400"/>
              <a:buNone/>
              <a:defRPr sz="2400"/>
            </a:lvl4pPr>
            <a:lvl5pPr lvl="4" rtl="0">
              <a:spcBef>
                <a:spcPct val="0"/>
              </a:spcBef>
              <a:spcAft>
                <a:spcPct val="0"/>
              </a:spcAft>
              <a:buSzPts val="2400"/>
              <a:buNone/>
              <a:defRPr sz="2400"/>
            </a:lvl5pPr>
            <a:lvl6pPr lvl="5" rtl="0">
              <a:spcBef>
                <a:spcPct val="0"/>
              </a:spcBef>
              <a:spcAft>
                <a:spcPct val="0"/>
              </a:spcAft>
              <a:buSzPts val="2400"/>
              <a:buNone/>
              <a:defRPr sz="2400"/>
            </a:lvl6pPr>
            <a:lvl7pPr lvl="6" rtl="0">
              <a:spcBef>
                <a:spcPct val="0"/>
              </a:spcBef>
              <a:spcAft>
                <a:spcPct val="0"/>
              </a:spcAft>
              <a:buSzPts val="2400"/>
              <a:buNone/>
              <a:defRPr sz="2400"/>
            </a:lvl7pPr>
            <a:lvl8pPr lvl="7" rtl="0">
              <a:spcBef>
                <a:spcPct val="0"/>
              </a:spcBef>
              <a:spcAft>
                <a:spcPct val="0"/>
              </a:spcAft>
              <a:buSzPts val="2400"/>
              <a:buNone/>
              <a:defRPr sz="2400"/>
            </a:lvl8pPr>
            <a:lvl9pPr lvl="8" rtl="0">
              <a:spcBef>
                <a:spcPct val="0"/>
              </a:spcBef>
              <a:spcAft>
                <a:spcPct val="0"/>
              </a:spcAft>
              <a:buSzPts val="2400"/>
              <a:buNone/>
              <a:defRPr sz="2400"/>
            </a:lvl9pPr>
          </a:lstStyle>
          <a:p>
            <a:r>
              <a:t/>
            </a:r>
          </a:p>
        </p:txBody>
      </p:sp>
      <p:sp>
        <p:nvSpPr>
          <p:cNvPr id="1050241" name="Google Shape;200;p13"/>
          <p:cNvSpPr txBox="1">
            <a:spLocks noGrp="1"/>
          </p:cNvSpPr>
          <p:nvPr>
            <p:ph type="title" idx="13" hasCustomPrompt="1"/>
          </p:nvPr>
        </p:nvSpPr>
        <p:spPr>
          <a:xfrm>
            <a:off x="5998050" y="2971917"/>
            <a:ext cx="898500" cy="593400"/>
          </a:xfrm>
          <a:prstGeom prst="rect"/>
        </p:spPr>
        <p:txBody>
          <a:bodyPr anchor="ctr" anchorCtr="0" bIns="91425" lIns="91425" rIns="91425" spcFirstLastPara="1" tIns="91425" wrap="square">
            <a:noAutofit/>
          </a:bodyPr>
          <a:lstStyle>
            <a:lvl1pPr lvl="0" rtl="0">
              <a:spcBef>
                <a:spcPct val="0"/>
              </a:spcBef>
              <a:spcAft>
                <a:spcPct val="0"/>
              </a:spcAft>
              <a:buSzPts val="3000"/>
              <a:buNone/>
              <a:defRPr sz="3000">
                <a:solidFill>
                  <a:schemeClr val="dk1"/>
                </a:solidFill>
              </a:defRPr>
            </a:lvl1pPr>
            <a:lvl2pPr lvl="1" rtl="0">
              <a:spcBef>
                <a:spcPct val="0"/>
              </a:spcBef>
              <a:spcAft>
                <a:spcPct val="0"/>
              </a:spcAft>
              <a:buSzPts val="3000"/>
              <a:buNone/>
              <a:defRPr sz="3000"/>
            </a:lvl2pPr>
            <a:lvl3pPr lvl="2" rtl="0">
              <a:spcBef>
                <a:spcPct val="0"/>
              </a:spcBef>
              <a:spcAft>
                <a:spcPct val="0"/>
              </a:spcAft>
              <a:buSzPts val="3000"/>
              <a:buNone/>
              <a:defRPr sz="3000"/>
            </a:lvl3pPr>
            <a:lvl4pPr lvl="3" rtl="0">
              <a:spcBef>
                <a:spcPct val="0"/>
              </a:spcBef>
              <a:spcAft>
                <a:spcPct val="0"/>
              </a:spcAft>
              <a:buSzPts val="3000"/>
              <a:buNone/>
              <a:defRPr sz="3000"/>
            </a:lvl4pPr>
            <a:lvl5pPr lvl="4" rtl="0">
              <a:spcBef>
                <a:spcPct val="0"/>
              </a:spcBef>
              <a:spcAft>
                <a:spcPct val="0"/>
              </a:spcAft>
              <a:buSzPts val="3000"/>
              <a:buNone/>
              <a:defRPr sz="3000"/>
            </a:lvl5pPr>
            <a:lvl6pPr lvl="5" rtl="0">
              <a:spcBef>
                <a:spcPct val="0"/>
              </a:spcBef>
              <a:spcAft>
                <a:spcPct val="0"/>
              </a:spcAft>
              <a:buSzPts val="3000"/>
              <a:buNone/>
              <a:defRPr sz="3000"/>
            </a:lvl6pPr>
            <a:lvl7pPr lvl="6" rtl="0">
              <a:spcBef>
                <a:spcPct val="0"/>
              </a:spcBef>
              <a:spcAft>
                <a:spcPct val="0"/>
              </a:spcAft>
              <a:buSzPts val="3000"/>
              <a:buNone/>
              <a:defRPr sz="3000"/>
            </a:lvl7pPr>
            <a:lvl8pPr lvl="7" rtl="0">
              <a:spcBef>
                <a:spcPct val="0"/>
              </a:spcBef>
              <a:spcAft>
                <a:spcPct val="0"/>
              </a:spcAft>
              <a:buSzPts val="3000"/>
              <a:buNone/>
              <a:defRPr sz="3000"/>
            </a:lvl8pPr>
            <a:lvl9pPr lvl="8" rtl="0">
              <a:spcBef>
                <a:spcPct val="0"/>
              </a:spcBef>
              <a:spcAft>
                <a:spcPct val="0"/>
              </a:spcAft>
              <a:buSzPts val="3000"/>
              <a:buNone/>
              <a:defRPr sz="3000"/>
            </a:lvl9pPr>
          </a:lstStyle>
          <a:p>
            <a:r>
              <a:t>xx%</a:t>
            </a:r>
          </a:p>
        </p:txBody>
      </p:sp>
      <p:sp>
        <p:nvSpPr>
          <p:cNvPr id="1050242" name="Google Shape;201;p13"/>
          <p:cNvSpPr txBox="1">
            <a:spLocks noGrp="1"/>
          </p:cNvSpPr>
          <p:nvPr>
            <p:ph type="subTitle" idx="14"/>
          </p:nvPr>
        </p:nvSpPr>
        <p:spPr>
          <a:xfrm>
            <a:off x="4875600" y="3966300"/>
            <a:ext cx="31434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defRPr sz="1400"/>
            </a:lvl1pPr>
            <a:lvl2pPr lvl="1" rtl="0">
              <a:lnSpc>
                <a:spcPct val="100000"/>
              </a:lnSpc>
              <a:spcBef>
                <a:spcPct val="0"/>
              </a:spcBef>
              <a:spcAft>
                <a:spcPct val="0"/>
              </a:spcAft>
              <a:buSzPts val="1600"/>
              <a:buNone/>
            </a:lvl2pPr>
            <a:lvl3pPr lvl="2" rtl="0">
              <a:lnSpc>
                <a:spcPct val="100000"/>
              </a:lnSpc>
              <a:spcBef>
                <a:spcPct val="0"/>
              </a:spcBef>
              <a:spcAft>
                <a:spcPct val="0"/>
              </a:spcAft>
              <a:buSzPts val="1600"/>
              <a:buNone/>
            </a:lvl3pPr>
            <a:lvl4pPr lvl="3" rtl="0">
              <a:lnSpc>
                <a:spcPct val="100000"/>
              </a:lnSpc>
              <a:spcBef>
                <a:spcPct val="0"/>
              </a:spcBef>
              <a:spcAft>
                <a:spcPct val="0"/>
              </a:spcAft>
              <a:buSzPts val="1600"/>
              <a:buNone/>
            </a:lvl4pPr>
            <a:lvl5pPr lvl="4" rtl="0">
              <a:lnSpc>
                <a:spcPct val="100000"/>
              </a:lnSpc>
              <a:spcBef>
                <a:spcPct val="0"/>
              </a:spcBef>
              <a:spcAft>
                <a:spcPct val="0"/>
              </a:spcAft>
              <a:buSzPts val="1600"/>
              <a:buNone/>
            </a:lvl5pPr>
            <a:lvl6pPr lvl="5" rtl="0">
              <a:lnSpc>
                <a:spcPct val="100000"/>
              </a:lnSpc>
              <a:spcBef>
                <a:spcPct val="0"/>
              </a:spcBef>
              <a:spcAft>
                <a:spcPct val="0"/>
              </a:spcAft>
              <a:buSzPts val="1600"/>
              <a:buNone/>
            </a:lvl6pPr>
            <a:lvl7pPr lvl="6" rtl="0">
              <a:lnSpc>
                <a:spcPct val="100000"/>
              </a:lnSpc>
              <a:spcBef>
                <a:spcPct val="0"/>
              </a:spcBef>
              <a:spcAft>
                <a:spcPct val="0"/>
              </a:spcAft>
              <a:buSzPts val="1600"/>
              <a:buNone/>
            </a:lvl7pPr>
            <a:lvl8pPr lvl="7" rtl="0">
              <a:lnSpc>
                <a:spcPct val="100000"/>
              </a:lnSpc>
              <a:spcBef>
                <a:spcPct val="0"/>
              </a:spcBef>
              <a:spcAft>
                <a:spcPct val="0"/>
              </a:spcAft>
              <a:buSzPts val="1600"/>
              <a:buNone/>
            </a:lvl8pPr>
            <a:lvl9pPr lvl="8" rtl="0">
              <a:lnSpc>
                <a:spcPct val="100000"/>
              </a:lnSpc>
              <a:spcBef>
                <a:spcPct val="0"/>
              </a:spcBef>
              <a:spcAft>
                <a:spcPct val="0"/>
              </a:spcAft>
              <a:buSzPts val="1600"/>
              <a:buNone/>
            </a:lvl9pPr>
          </a:lstStyle>
          <a:p>
            <a:r>
              <a:t/>
            </a:r>
          </a:p>
        </p:txBody>
      </p:sp>
      <p:sp>
        <p:nvSpPr>
          <p:cNvPr id="1050243" name="Google Shape;202;p13"/>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847" name="Shape 203"/>
        <p:cNvGrpSpPr/>
        <p:nvPr/>
      </p:nvGrpSpPr>
      <p:grpSpPr>
        <a:xfrm>
          <a:off x="0" y="0"/>
          <a:ext cx="0" cy="0"/>
          <a:chOff x="0" y="0"/>
          <a:chExt cx="0" cy="0"/>
        </a:xfrm>
      </p:grpSpPr>
      <p:grpSp>
        <p:nvGrpSpPr>
          <p:cNvPr id="848" name="Google Shape;204;p14"/>
          <p:cNvGrpSpPr/>
          <p:nvPr/>
        </p:nvGrpSpPr>
        <p:grpSpPr>
          <a:xfrm>
            <a:off x="-110172" y="-1046047"/>
            <a:ext cx="10548043" cy="7057520"/>
            <a:chOff x="-110172" y="-1046047"/>
            <a:chExt cx="10548043" cy="7057520"/>
          </a:xfrm>
        </p:grpSpPr>
        <p:pic>
          <p:nvPicPr>
            <p:cNvPr id="2097911" name="Google Shape;205;p14"/>
            <p:cNvPicPr preferRelativeResize="0">
              <a:picLocks/>
            </p:cNvPicPr>
            <p:nvPr/>
          </p:nvPicPr>
          <p:blipFill>
            <a:blip xmlns:r="http://schemas.openxmlformats.org/officeDocument/2006/relationships" r:embed="rId1"/>
            <a:stretch>
              <a:fillRect/>
            </a:stretch>
          </p:blipFill>
          <p:spPr>
            <a:xfrm rot="10800000" flipH="1">
              <a:off x="5941952" y="-1046047"/>
              <a:ext cx="4495919" cy="3946924"/>
            </a:xfrm>
            <a:prstGeom prst="rect"/>
            <a:noFill/>
            <a:ln>
              <a:noFill/>
            </a:ln>
          </p:spPr>
        </p:pic>
        <p:pic>
          <p:nvPicPr>
            <p:cNvPr id="2097912" name="Google Shape;206;p14"/>
            <p:cNvPicPr preferRelativeResize="0">
              <a:picLocks/>
            </p:cNvPicPr>
            <p:nvPr/>
          </p:nvPicPr>
          <p:blipFill>
            <a:blip xmlns:r="http://schemas.openxmlformats.org/officeDocument/2006/relationships" r:embed="rId2"/>
            <a:srcRect l="4739" t="8663" r="4467" b="7139"/>
            <a:stretch>
              <a:fillRect/>
            </a:stretch>
          </p:blipFill>
          <p:spPr>
            <a:xfrm flipH="1">
              <a:off x="5122810" y="4456272"/>
              <a:ext cx="1726200" cy="1555200"/>
            </a:xfrm>
            <a:prstGeom prst="ellipse"/>
            <a:noFill/>
            <a:ln>
              <a:noFill/>
            </a:ln>
          </p:spPr>
        </p:pic>
        <p:grpSp>
          <p:nvGrpSpPr>
            <p:cNvPr id="849" name="Google Shape;207;p14"/>
            <p:cNvGrpSpPr/>
            <p:nvPr/>
          </p:nvGrpSpPr>
          <p:grpSpPr>
            <a:xfrm flipH="1">
              <a:off x="7819933" y="3971761"/>
              <a:ext cx="957148" cy="298260"/>
              <a:chOff x="-336206" y="2914099"/>
              <a:chExt cx="957148" cy="298260"/>
            </a:xfrm>
          </p:grpSpPr>
          <p:sp>
            <p:nvSpPr>
              <p:cNvPr id="1050344" name="Google Shape;208;p1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45" name="Google Shape;209;p1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46" name="Google Shape;210;p1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50" name="Google Shape;211;p14"/>
            <p:cNvGrpSpPr/>
            <p:nvPr/>
          </p:nvGrpSpPr>
          <p:grpSpPr>
            <a:xfrm flipH="1">
              <a:off x="-110172" y="703840"/>
              <a:ext cx="957181" cy="296392"/>
              <a:chOff x="7707428" y="2428915"/>
              <a:chExt cx="957181" cy="296392"/>
            </a:xfrm>
          </p:grpSpPr>
          <p:sp>
            <p:nvSpPr>
              <p:cNvPr id="1050347" name="Google Shape;212;p1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48" name="Google Shape;213;p1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49" name="Google Shape;214;p1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913" name="Google Shape;215;p14"/>
            <p:cNvPicPr preferRelativeResize="0">
              <a:picLocks/>
            </p:cNvPicPr>
            <p:nvPr/>
          </p:nvPicPr>
          <p:blipFill>
            <a:blip xmlns:r="http://schemas.openxmlformats.org/officeDocument/2006/relationships" r:embed="rId3"/>
            <a:srcRect l="30075" t="29952" r="20661" b="16387"/>
            <a:stretch>
              <a:fillRect/>
            </a:stretch>
          </p:blipFill>
          <p:spPr>
            <a:xfrm flipH="1">
              <a:off x="909313" y="4206200"/>
              <a:ext cx="365700" cy="402300"/>
            </a:xfrm>
            <a:prstGeom prst="ellipse"/>
            <a:noFill/>
            <a:ln>
              <a:noFill/>
            </a:ln>
          </p:spPr>
        </p:pic>
      </p:grpSp>
      <p:sp>
        <p:nvSpPr>
          <p:cNvPr id="1050350" name="Google Shape;216;p14"/>
          <p:cNvSpPr txBox="1">
            <a:spLocks noGrp="1"/>
          </p:cNvSpPr>
          <p:nvPr>
            <p:ph type="title"/>
          </p:nvPr>
        </p:nvSpPr>
        <p:spPr>
          <a:xfrm>
            <a:off x="972125" y="3115325"/>
            <a:ext cx="4563900" cy="531900"/>
          </a:xfrm>
          <a:prstGeom prst="rect"/>
        </p:spPr>
        <p:txBody>
          <a:bodyPr anchor="ctr" anchorCtr="0" bIns="91425" lIns="91425" rIns="91425" spcFirstLastPara="1" tIns="91425" wrap="square">
            <a:noAutofit/>
          </a:bodyPr>
          <a:lstStyle>
            <a:lvl1pPr algn="l" lvl="0" rtl="0">
              <a:spcBef>
                <a:spcPct val="0"/>
              </a:spcBef>
              <a:spcAft>
                <a:spcPct val="0"/>
              </a:spcAft>
              <a:buSzPts val="3000"/>
              <a:buNone/>
              <a:defRPr sz="3000"/>
            </a:lvl1pPr>
            <a:lvl2pPr algn="ctr" lvl="1" rtl="0">
              <a:spcBef>
                <a:spcPct val="0"/>
              </a:spcBef>
              <a:spcAft>
                <a:spcPct val="0"/>
              </a:spcAft>
              <a:buSzPts val="3000"/>
              <a:buNone/>
              <a:defRPr sz="3000"/>
            </a:lvl2pPr>
            <a:lvl3pPr algn="ctr" lvl="2" rtl="0">
              <a:spcBef>
                <a:spcPct val="0"/>
              </a:spcBef>
              <a:spcAft>
                <a:spcPct val="0"/>
              </a:spcAft>
              <a:buSzPts val="3000"/>
              <a:buNone/>
              <a:defRPr sz="3000"/>
            </a:lvl3pPr>
            <a:lvl4pPr algn="ctr" lvl="3" rtl="0">
              <a:spcBef>
                <a:spcPct val="0"/>
              </a:spcBef>
              <a:spcAft>
                <a:spcPct val="0"/>
              </a:spcAft>
              <a:buSzPts val="3000"/>
              <a:buNone/>
              <a:defRPr sz="3000"/>
            </a:lvl4pPr>
            <a:lvl5pPr algn="ctr" lvl="4" rtl="0">
              <a:spcBef>
                <a:spcPct val="0"/>
              </a:spcBef>
              <a:spcAft>
                <a:spcPct val="0"/>
              </a:spcAft>
              <a:buSzPts val="3000"/>
              <a:buNone/>
              <a:defRPr sz="3000"/>
            </a:lvl5pPr>
            <a:lvl6pPr algn="ctr" lvl="5" rtl="0">
              <a:spcBef>
                <a:spcPct val="0"/>
              </a:spcBef>
              <a:spcAft>
                <a:spcPct val="0"/>
              </a:spcAft>
              <a:buSzPts val="3000"/>
              <a:buNone/>
              <a:defRPr sz="3000"/>
            </a:lvl6pPr>
            <a:lvl7pPr algn="ctr" lvl="6" rtl="0">
              <a:spcBef>
                <a:spcPct val="0"/>
              </a:spcBef>
              <a:spcAft>
                <a:spcPct val="0"/>
              </a:spcAft>
              <a:buSzPts val="3000"/>
              <a:buNone/>
              <a:defRPr sz="3000"/>
            </a:lvl7pPr>
            <a:lvl8pPr algn="ctr" lvl="7" rtl="0">
              <a:spcBef>
                <a:spcPct val="0"/>
              </a:spcBef>
              <a:spcAft>
                <a:spcPct val="0"/>
              </a:spcAft>
              <a:buSzPts val="3000"/>
              <a:buNone/>
              <a:defRPr sz="3000"/>
            </a:lvl8pPr>
            <a:lvl9pPr algn="ctr" lvl="8" rtl="0">
              <a:spcBef>
                <a:spcPct val="0"/>
              </a:spcBef>
              <a:spcAft>
                <a:spcPct val="0"/>
              </a:spcAft>
              <a:buSzPts val="3000"/>
              <a:buNone/>
              <a:defRPr sz="3000"/>
            </a:lvl9pPr>
          </a:lstStyle>
          <a:p>
            <a:r>
              <a:t/>
            </a:r>
          </a:p>
        </p:txBody>
      </p:sp>
      <p:sp>
        <p:nvSpPr>
          <p:cNvPr id="1050351" name="Google Shape;217;p14"/>
          <p:cNvSpPr txBox="1">
            <a:spLocks noGrp="1"/>
          </p:cNvSpPr>
          <p:nvPr>
            <p:ph type="subTitle" idx="1"/>
          </p:nvPr>
        </p:nvSpPr>
        <p:spPr>
          <a:xfrm>
            <a:off x="972125" y="1375025"/>
            <a:ext cx="6227700" cy="1740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2500"/>
              <a:buNone/>
              <a:defRPr sz="2500"/>
            </a:lvl1pPr>
            <a:lvl2pPr algn="ctr" lvl="1" rtl="0">
              <a:lnSpc>
                <a:spcPct val="100000"/>
              </a:lnSpc>
              <a:spcBef>
                <a:spcPct val="0"/>
              </a:spcBef>
              <a:spcAft>
                <a:spcPct val="0"/>
              </a:spcAft>
              <a:buSzPts val="2500"/>
              <a:buNone/>
              <a:defRPr sz="2500"/>
            </a:lvl2pPr>
            <a:lvl3pPr algn="ctr" lvl="2" rtl="0">
              <a:lnSpc>
                <a:spcPct val="100000"/>
              </a:lnSpc>
              <a:spcBef>
                <a:spcPct val="0"/>
              </a:spcBef>
              <a:spcAft>
                <a:spcPct val="0"/>
              </a:spcAft>
              <a:buSzPts val="2500"/>
              <a:buNone/>
              <a:defRPr sz="2500"/>
            </a:lvl3pPr>
            <a:lvl4pPr algn="ctr" lvl="3" rtl="0">
              <a:lnSpc>
                <a:spcPct val="100000"/>
              </a:lnSpc>
              <a:spcBef>
                <a:spcPct val="0"/>
              </a:spcBef>
              <a:spcAft>
                <a:spcPct val="0"/>
              </a:spcAft>
              <a:buSzPts val="2500"/>
              <a:buNone/>
              <a:defRPr sz="2500"/>
            </a:lvl4pPr>
            <a:lvl5pPr algn="ctr" lvl="4" rtl="0">
              <a:lnSpc>
                <a:spcPct val="100000"/>
              </a:lnSpc>
              <a:spcBef>
                <a:spcPct val="0"/>
              </a:spcBef>
              <a:spcAft>
                <a:spcPct val="0"/>
              </a:spcAft>
              <a:buSzPts val="2500"/>
              <a:buNone/>
              <a:defRPr sz="2500"/>
            </a:lvl5pPr>
            <a:lvl6pPr algn="ctr" lvl="5" rtl="0">
              <a:lnSpc>
                <a:spcPct val="100000"/>
              </a:lnSpc>
              <a:spcBef>
                <a:spcPct val="0"/>
              </a:spcBef>
              <a:spcAft>
                <a:spcPct val="0"/>
              </a:spcAft>
              <a:buSzPts val="2500"/>
              <a:buNone/>
              <a:defRPr sz="2500"/>
            </a:lvl6pPr>
            <a:lvl7pPr algn="ctr" lvl="6" rtl="0">
              <a:lnSpc>
                <a:spcPct val="100000"/>
              </a:lnSpc>
              <a:spcBef>
                <a:spcPct val="0"/>
              </a:spcBef>
              <a:spcAft>
                <a:spcPct val="0"/>
              </a:spcAft>
              <a:buSzPts val="2500"/>
              <a:buNone/>
              <a:defRPr sz="2500"/>
            </a:lvl7pPr>
            <a:lvl8pPr algn="ctr" lvl="7" rtl="0">
              <a:lnSpc>
                <a:spcPct val="100000"/>
              </a:lnSpc>
              <a:spcBef>
                <a:spcPct val="0"/>
              </a:spcBef>
              <a:spcAft>
                <a:spcPct val="0"/>
              </a:spcAft>
              <a:buSzPts val="2500"/>
              <a:buNone/>
              <a:defRPr sz="2500"/>
            </a:lvl8pPr>
            <a:lvl9pPr algn="ctr" lvl="8" rtl="0">
              <a:lnSpc>
                <a:spcPct val="100000"/>
              </a:lnSpc>
              <a:spcBef>
                <a:spcPct val="0"/>
              </a:spcBef>
              <a:spcAft>
                <a:spcPct val="0"/>
              </a:spcAft>
              <a:buSzPts val="2500"/>
              <a:buNone/>
              <a:defRPr sz="2500"/>
            </a:lvl9pPr>
          </a:lstStyle>
          <a:p>
            <a:r>
              <a:t/>
            </a: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765" name="Shape 218"/>
        <p:cNvGrpSpPr/>
        <p:nvPr/>
      </p:nvGrpSpPr>
      <p:grpSpPr>
        <a:xfrm>
          <a:off x="0" y="0"/>
          <a:ext cx="0" cy="0"/>
          <a:chOff x="0" y="0"/>
          <a:chExt cx="0" cy="0"/>
        </a:xfrm>
      </p:grpSpPr>
      <p:sp>
        <p:nvSpPr>
          <p:cNvPr id="1050113" name="Google Shape;219;p15"/>
          <p:cNvSpPr txBox="1">
            <a:spLocks noGrp="1"/>
          </p:cNvSpPr>
          <p:nvPr>
            <p:ph type="title"/>
          </p:nvPr>
        </p:nvSpPr>
        <p:spPr>
          <a:xfrm>
            <a:off x="1274075" y="453027"/>
            <a:ext cx="6595800" cy="967500"/>
          </a:xfrm>
          <a:prstGeom prst="rect"/>
        </p:spPr>
        <p:txBody>
          <a:bodyPr anchor="t" anchorCtr="0" bIns="91425" lIns="91425" rIns="91425" spcFirstLastPara="1" tIns="91425" wrap="square">
            <a:noAutofit/>
          </a:bodyPr>
          <a:lstStyle>
            <a:lvl1pPr lvl="0" rtl="0">
              <a:lnSpc>
                <a:spcPct val="80000"/>
              </a:lnSpc>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pic>
        <p:nvPicPr>
          <p:cNvPr id="2097804" name="Google Shape;220;p15"/>
          <p:cNvPicPr preferRelativeResize="0">
            <a:picLocks/>
          </p:cNvPicPr>
          <p:nvPr/>
        </p:nvPicPr>
        <p:blipFill>
          <a:blip xmlns:r="http://schemas.openxmlformats.org/officeDocument/2006/relationships" r:embed="rId1"/>
          <a:srcRect l="4739" t="8663" r="4467" b="7139"/>
          <a:stretch>
            <a:fillRect/>
          </a:stretch>
        </p:blipFill>
        <p:spPr>
          <a:xfrm>
            <a:off x="-1179162" y="1292163"/>
            <a:ext cx="2231100" cy="2010000"/>
          </a:xfrm>
          <a:prstGeom prst="ellipse"/>
          <a:noFill/>
          <a:ln>
            <a:noFill/>
          </a:ln>
        </p:spPr>
      </p:pic>
      <p:sp>
        <p:nvSpPr>
          <p:cNvPr id="1050114" name="Google Shape;221;p15"/>
          <p:cNvSpPr/>
          <p:nvPr/>
        </p:nvSpPr>
        <p:spPr>
          <a:xfrm>
            <a:off x="8832695" y="28652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15" name="Google Shape;222;p15"/>
          <p:cNvSpPr/>
          <p:nvPr/>
        </p:nvSpPr>
        <p:spPr>
          <a:xfrm>
            <a:off x="6505649" y="4809649"/>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66" name="Google Shape;223;p15"/>
          <p:cNvGrpSpPr/>
          <p:nvPr/>
        </p:nvGrpSpPr>
        <p:grpSpPr>
          <a:xfrm>
            <a:off x="-542168" y="3858311"/>
            <a:ext cx="957148" cy="298260"/>
            <a:chOff x="-336206" y="2914099"/>
            <a:chExt cx="957148" cy="298260"/>
          </a:xfrm>
        </p:grpSpPr>
        <p:sp>
          <p:nvSpPr>
            <p:cNvPr id="1050116" name="Google Shape;224;p1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17" name="Google Shape;225;p1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18" name="Google Shape;226;p1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67" name="Google Shape;227;p15"/>
          <p:cNvGrpSpPr/>
          <p:nvPr/>
        </p:nvGrpSpPr>
        <p:grpSpPr>
          <a:xfrm>
            <a:off x="8660428" y="1420515"/>
            <a:ext cx="957181" cy="296392"/>
            <a:chOff x="7707428" y="2428915"/>
            <a:chExt cx="957181" cy="296392"/>
          </a:xfrm>
        </p:grpSpPr>
        <p:sp>
          <p:nvSpPr>
            <p:cNvPr id="1050119" name="Google Shape;228;p1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0" name="Google Shape;229;p1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1" name="Google Shape;230;p1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05" name="Google Shape;231;p15"/>
          <p:cNvPicPr preferRelativeResize="0">
            <a:picLocks/>
          </p:cNvPicPr>
          <p:nvPr/>
        </p:nvPicPr>
        <p:blipFill>
          <a:blip xmlns:r="http://schemas.openxmlformats.org/officeDocument/2006/relationships" r:embed="rId2"/>
          <a:stretch>
            <a:fillRect/>
          </a:stretch>
        </p:blipFill>
        <p:spPr>
          <a:xfrm>
            <a:off x="7859816" y="-1343913"/>
            <a:ext cx="2558400" cy="2636100"/>
          </a:xfrm>
          <a:prstGeom prst="ellipse"/>
          <a:noFill/>
          <a:ln>
            <a:noFill/>
          </a:ln>
        </p:spPr>
      </p:pic>
      <p:pic>
        <p:nvPicPr>
          <p:cNvPr id="2097806" name="Google Shape;232;p15"/>
          <p:cNvPicPr preferRelativeResize="0">
            <a:picLocks/>
          </p:cNvPicPr>
          <p:nvPr/>
        </p:nvPicPr>
        <p:blipFill>
          <a:blip xmlns:r="http://schemas.openxmlformats.org/officeDocument/2006/relationships" r:embed="rId3"/>
          <a:srcRect l="5946" r="2141" b="10825"/>
          <a:stretch>
            <a:fillRect/>
          </a:stretch>
        </p:blipFill>
        <p:spPr>
          <a:xfrm>
            <a:off x="-1146650" y="-1444750"/>
            <a:ext cx="3177300" cy="2516675"/>
          </a:xfrm>
          <a:prstGeom prst="rect"/>
          <a:noFill/>
          <a:ln>
            <a:noFill/>
          </a:ln>
        </p:spPr>
      </p:pic>
      <p:pic>
        <p:nvPicPr>
          <p:cNvPr id="2097807" name="Google Shape;233;p15"/>
          <p:cNvPicPr preferRelativeResize="0">
            <a:picLocks/>
          </p:cNvPicPr>
          <p:nvPr/>
        </p:nvPicPr>
        <p:blipFill>
          <a:blip xmlns:r="http://schemas.openxmlformats.org/officeDocument/2006/relationships" r:embed="rId4"/>
          <a:stretch>
            <a:fillRect/>
          </a:stretch>
        </p:blipFill>
        <p:spPr>
          <a:xfrm>
            <a:off x="5560599" y="-856174"/>
            <a:ext cx="1402205" cy="1200100"/>
          </a:xfrm>
          <a:prstGeom prst="rect"/>
          <a:noFill/>
          <a:ln>
            <a:noFill/>
          </a:ln>
        </p:spPr>
      </p:pic>
      <p:pic>
        <p:nvPicPr>
          <p:cNvPr id="2097808" name="Google Shape;234;p15"/>
          <p:cNvPicPr preferRelativeResize="0">
            <a:picLocks/>
          </p:cNvPicPr>
          <p:nvPr/>
        </p:nvPicPr>
        <p:blipFill>
          <a:blip xmlns:r="http://schemas.openxmlformats.org/officeDocument/2006/relationships" r:embed="rId5"/>
          <a:srcRect l="6768" t="5604" b="3700"/>
          <a:stretch>
            <a:fillRect/>
          </a:stretch>
        </p:blipFill>
        <p:spPr>
          <a:xfrm>
            <a:off x="7858721" y="3342800"/>
            <a:ext cx="3000704" cy="2636100"/>
          </a:xfrm>
          <a:prstGeom prst="rect"/>
          <a:noFill/>
          <a:ln>
            <a:noFill/>
          </a:ln>
        </p:spPr>
      </p:pic>
      <p:pic>
        <p:nvPicPr>
          <p:cNvPr id="2097809" name="Google Shape;235;p15"/>
          <p:cNvPicPr preferRelativeResize="0">
            <a:picLocks/>
          </p:cNvPicPr>
          <p:nvPr/>
        </p:nvPicPr>
        <p:blipFill>
          <a:blip xmlns:r="http://schemas.openxmlformats.org/officeDocument/2006/relationships" r:embed="rId6"/>
          <a:stretch>
            <a:fillRect/>
          </a:stretch>
        </p:blipFill>
        <p:spPr>
          <a:xfrm>
            <a:off x="2684426" y="4809648"/>
            <a:ext cx="1393958" cy="1200100"/>
          </a:xfrm>
          <a:prstGeom prst="rect"/>
          <a:noFill/>
          <a:ln>
            <a:noFill/>
          </a:ln>
        </p:spPr>
      </p:pic>
      <p:pic>
        <p:nvPicPr>
          <p:cNvPr id="2097810" name="Google Shape;236;p15"/>
          <p:cNvPicPr preferRelativeResize="0">
            <a:picLocks/>
          </p:cNvPicPr>
          <p:nvPr/>
        </p:nvPicPr>
        <p:blipFill>
          <a:blip xmlns:r="http://schemas.openxmlformats.org/officeDocument/2006/relationships" r:embed="rId7"/>
          <a:srcRect l="30075" t="29952" r="20661" b="16387"/>
          <a:stretch>
            <a:fillRect/>
          </a:stretch>
        </p:blipFill>
        <p:spPr>
          <a:xfrm>
            <a:off x="1508900" y="4709950"/>
            <a:ext cx="365700" cy="402300"/>
          </a:xfrm>
          <a:prstGeom prst="ellipse"/>
          <a:noFill/>
          <a:ln>
            <a:noFill/>
          </a:ln>
        </p:spPr>
      </p:pic>
      <p:pic>
        <p:nvPicPr>
          <p:cNvPr id="2097811" name="Google Shape;237;p15"/>
          <p:cNvPicPr preferRelativeResize="0">
            <a:picLocks/>
          </p:cNvPicPr>
          <p:nvPr/>
        </p:nvPicPr>
        <p:blipFill>
          <a:blip xmlns:r="http://schemas.openxmlformats.org/officeDocument/2006/relationships" r:embed="rId1"/>
          <a:srcRect l="4739" t="8663" r="4467" b="7139"/>
          <a:stretch>
            <a:fillRect/>
          </a:stretch>
        </p:blipFill>
        <p:spPr>
          <a:xfrm>
            <a:off x="-1030612" y="4600263"/>
            <a:ext cx="2231100" cy="2010000"/>
          </a:xfrm>
          <a:prstGeom prst="ellipse"/>
          <a:noFill/>
          <a:ln>
            <a:noFill/>
          </a:ln>
        </p:spPr>
      </p:pic>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Title only 2">
  <p:cSld name="TITLE_ONLY_1_1">
    <p:spTree>
      <p:nvGrpSpPr>
        <p:cNvPr id="795" name="Shape 238"/>
        <p:cNvGrpSpPr/>
        <p:nvPr/>
      </p:nvGrpSpPr>
      <p:grpSpPr>
        <a:xfrm>
          <a:off x="0" y="0"/>
          <a:ext cx="0" cy="0"/>
          <a:chOff x="0" y="0"/>
          <a:chExt cx="0" cy="0"/>
        </a:xfrm>
      </p:grpSpPr>
      <p:sp>
        <p:nvSpPr>
          <p:cNvPr id="1050192" name="Google Shape;239;p16"/>
          <p:cNvSpPr txBox="1">
            <a:spLocks noGrp="1"/>
          </p:cNvSpPr>
          <p:nvPr>
            <p:ph type="title"/>
          </p:nvPr>
        </p:nvSpPr>
        <p:spPr>
          <a:xfrm>
            <a:off x="1274075" y="376835"/>
            <a:ext cx="6595800" cy="1172100"/>
          </a:xfrm>
          <a:prstGeom prst="rect"/>
        </p:spPr>
        <p:txBody>
          <a:bodyPr anchor="t"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grpSp>
        <p:nvGrpSpPr>
          <p:cNvPr id="796" name="Google Shape;240;p16"/>
          <p:cNvGrpSpPr/>
          <p:nvPr/>
        </p:nvGrpSpPr>
        <p:grpSpPr>
          <a:xfrm>
            <a:off x="-187195" y="189425"/>
            <a:ext cx="9751959" cy="5481774"/>
            <a:chOff x="-187195" y="189425"/>
            <a:chExt cx="9751959" cy="5481774"/>
          </a:xfrm>
        </p:grpSpPr>
        <p:pic>
          <p:nvPicPr>
            <p:cNvPr id="2097845" name="Google Shape;241;p16"/>
            <p:cNvPicPr preferRelativeResize="0">
              <a:picLocks/>
            </p:cNvPicPr>
            <p:nvPr/>
          </p:nvPicPr>
          <p:blipFill>
            <a:blip xmlns:r="http://schemas.openxmlformats.org/officeDocument/2006/relationships" r:embed="rId1"/>
            <a:srcRect l="4739" t="8663" r="4467" b="7139"/>
            <a:stretch>
              <a:fillRect/>
            </a:stretch>
          </p:blipFill>
          <p:spPr>
            <a:xfrm flipH="1">
              <a:off x="223525" y="4357500"/>
              <a:ext cx="1458000" cy="1313700"/>
            </a:xfrm>
            <a:prstGeom prst="ellipse"/>
            <a:noFill/>
            <a:ln>
              <a:noFill/>
            </a:ln>
          </p:spPr>
        </p:pic>
        <p:grpSp>
          <p:nvGrpSpPr>
            <p:cNvPr id="797" name="Google Shape;242;p16"/>
            <p:cNvGrpSpPr/>
            <p:nvPr/>
          </p:nvGrpSpPr>
          <p:grpSpPr>
            <a:xfrm flipH="1">
              <a:off x="7930605" y="4064551"/>
              <a:ext cx="1269083" cy="395433"/>
              <a:chOff x="-336206" y="2914099"/>
              <a:chExt cx="957148" cy="298260"/>
            </a:xfrm>
          </p:grpSpPr>
          <p:sp>
            <p:nvSpPr>
              <p:cNvPr id="1050193" name="Google Shape;243;p1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94" name="Google Shape;244;p1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95" name="Google Shape;245;p1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46" name="Google Shape;246;p16"/>
            <p:cNvPicPr preferRelativeResize="0">
              <a:picLocks/>
            </p:cNvPicPr>
            <p:nvPr/>
          </p:nvPicPr>
          <p:blipFill>
            <a:blip xmlns:r="http://schemas.openxmlformats.org/officeDocument/2006/relationships" r:embed="rId2"/>
            <a:srcRect l="30075" t="29952" r="20661" b="16387"/>
            <a:stretch>
              <a:fillRect/>
            </a:stretch>
          </p:blipFill>
          <p:spPr>
            <a:xfrm flipH="1">
              <a:off x="622275" y="195104"/>
              <a:ext cx="309000" cy="339900"/>
            </a:xfrm>
            <a:prstGeom prst="ellipse"/>
            <a:noFill/>
            <a:ln>
              <a:noFill/>
            </a:ln>
          </p:spPr>
        </p:pic>
        <p:grpSp>
          <p:nvGrpSpPr>
            <p:cNvPr id="798" name="Google Shape;247;p16"/>
            <p:cNvGrpSpPr/>
            <p:nvPr/>
          </p:nvGrpSpPr>
          <p:grpSpPr>
            <a:xfrm flipH="1">
              <a:off x="-187195" y="1095789"/>
              <a:ext cx="1269083" cy="395433"/>
              <a:chOff x="-336206" y="2914099"/>
              <a:chExt cx="957148" cy="298260"/>
            </a:xfrm>
          </p:grpSpPr>
          <p:sp>
            <p:nvSpPr>
              <p:cNvPr id="1050196" name="Google Shape;248;p1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97" name="Google Shape;249;p1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98" name="Google Shape;250;p1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47" name="Google Shape;251;p16"/>
            <p:cNvPicPr preferRelativeResize="0">
              <a:picLocks/>
            </p:cNvPicPr>
            <p:nvPr/>
          </p:nvPicPr>
          <p:blipFill>
            <a:blip xmlns:r="http://schemas.openxmlformats.org/officeDocument/2006/relationships" r:embed="rId3"/>
            <a:stretch>
              <a:fillRect/>
            </a:stretch>
          </p:blipFill>
          <p:spPr>
            <a:xfrm>
              <a:off x="8177697" y="189425"/>
              <a:ext cx="719328" cy="828299"/>
            </a:xfrm>
            <a:prstGeom prst="rect"/>
            <a:noFill/>
            <a:ln>
              <a:noFill/>
            </a:ln>
          </p:spPr>
        </p:pic>
        <p:pic>
          <p:nvPicPr>
            <p:cNvPr id="2097848" name="Google Shape;252;p16"/>
            <p:cNvPicPr preferRelativeResize="0">
              <a:picLocks/>
            </p:cNvPicPr>
            <p:nvPr/>
          </p:nvPicPr>
          <p:blipFill>
            <a:blip xmlns:r="http://schemas.openxmlformats.org/officeDocument/2006/relationships" r:embed="rId3"/>
            <a:stretch>
              <a:fillRect/>
            </a:stretch>
          </p:blipFill>
          <p:spPr>
            <a:xfrm>
              <a:off x="6451325" y="4291124"/>
              <a:ext cx="533051" cy="613800"/>
            </a:xfrm>
            <a:prstGeom prst="rect"/>
            <a:noFill/>
            <a:ln>
              <a:noFill/>
            </a:ln>
          </p:spPr>
        </p:pic>
        <p:pic>
          <p:nvPicPr>
            <p:cNvPr id="2097849" name="Google Shape;253;p16"/>
            <p:cNvPicPr preferRelativeResize="0">
              <a:picLocks/>
            </p:cNvPicPr>
            <p:nvPr/>
          </p:nvPicPr>
          <p:blipFill>
            <a:blip xmlns:r="http://schemas.openxmlformats.org/officeDocument/2006/relationships" r:embed="rId4"/>
            <a:stretch>
              <a:fillRect/>
            </a:stretch>
          </p:blipFill>
          <p:spPr>
            <a:xfrm>
              <a:off x="8614437" y="909703"/>
              <a:ext cx="950327" cy="818168"/>
            </a:xfrm>
            <a:prstGeom prst="rect"/>
            <a:noFill/>
            <a:ln>
              <a:noFill/>
            </a:ln>
          </p:spPr>
        </p:pic>
        <p:sp>
          <p:nvSpPr>
            <p:cNvPr id="1050199" name="Google Shape;254;p16"/>
            <p:cNvSpPr/>
            <p:nvPr/>
          </p:nvSpPr>
          <p:spPr>
            <a:xfrm flipH="1">
              <a:off x="7996850" y="1366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50" name="Google Shape;255;p16"/>
            <p:cNvPicPr preferRelativeResize="0">
              <a:picLocks/>
            </p:cNvPicPr>
            <p:nvPr/>
          </p:nvPicPr>
          <p:blipFill>
            <a:blip xmlns:r="http://schemas.openxmlformats.org/officeDocument/2006/relationships" r:embed="rId4"/>
            <a:stretch>
              <a:fillRect/>
            </a:stretch>
          </p:blipFill>
          <p:spPr>
            <a:xfrm>
              <a:off x="2660074" y="4764380"/>
              <a:ext cx="681900" cy="587044"/>
            </a:xfrm>
            <a:prstGeom prst="rect"/>
            <a:noFill/>
            <a:ln>
              <a:noFill/>
            </a:ln>
          </p:spPr>
        </p:pic>
        <p:sp>
          <p:nvSpPr>
            <p:cNvPr id="1050200" name="Google Shape;256;p16"/>
            <p:cNvSpPr/>
            <p:nvPr/>
          </p:nvSpPr>
          <p:spPr>
            <a:xfrm flipH="1">
              <a:off x="223529" y="3001625"/>
              <a:ext cx="160116" cy="16030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Title only 3">
  <p:cSld name="TITLE_ONLY_2">
    <p:spTree>
      <p:nvGrpSpPr>
        <p:cNvPr id="782" name="Shape 257"/>
        <p:cNvGrpSpPr/>
        <p:nvPr/>
      </p:nvGrpSpPr>
      <p:grpSpPr>
        <a:xfrm>
          <a:off x="0" y="0"/>
          <a:ext cx="0" cy="0"/>
          <a:chOff x="0" y="0"/>
          <a:chExt cx="0" cy="0"/>
        </a:xfrm>
      </p:grpSpPr>
      <p:grpSp>
        <p:nvGrpSpPr>
          <p:cNvPr id="783" name="Google Shape;258;p17"/>
          <p:cNvGrpSpPr/>
          <p:nvPr/>
        </p:nvGrpSpPr>
        <p:grpSpPr>
          <a:xfrm>
            <a:off x="-860295" y="-11"/>
            <a:ext cx="10743808" cy="5778733"/>
            <a:chOff x="-860295" y="-11"/>
            <a:chExt cx="10743808" cy="5778733"/>
          </a:xfrm>
        </p:grpSpPr>
        <p:pic>
          <p:nvPicPr>
            <p:cNvPr id="2097828" name="Google Shape;259;p17"/>
            <p:cNvPicPr preferRelativeResize="0">
              <a:picLocks/>
            </p:cNvPicPr>
            <p:nvPr/>
          </p:nvPicPr>
          <p:blipFill>
            <a:blip xmlns:r="http://schemas.openxmlformats.org/officeDocument/2006/relationships" r:embed="rId1"/>
            <a:stretch>
              <a:fillRect/>
            </a:stretch>
          </p:blipFill>
          <p:spPr>
            <a:xfrm>
              <a:off x="540939" y="-11"/>
              <a:ext cx="878778" cy="909709"/>
            </a:xfrm>
            <a:prstGeom prst="rect"/>
            <a:noFill/>
            <a:ln>
              <a:noFill/>
            </a:ln>
          </p:spPr>
        </p:pic>
        <p:grpSp>
          <p:nvGrpSpPr>
            <p:cNvPr id="784" name="Google Shape;260;p17"/>
            <p:cNvGrpSpPr/>
            <p:nvPr/>
          </p:nvGrpSpPr>
          <p:grpSpPr>
            <a:xfrm flipH="1">
              <a:off x="8614430" y="3906589"/>
              <a:ext cx="1269083" cy="395433"/>
              <a:chOff x="-336206" y="2914099"/>
              <a:chExt cx="957148" cy="298260"/>
            </a:xfrm>
          </p:grpSpPr>
          <p:sp>
            <p:nvSpPr>
              <p:cNvPr id="1050159" name="Google Shape;261;p1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60" name="Google Shape;262;p1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61" name="Google Shape;263;p1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62" name="Google Shape;264;p17"/>
            <p:cNvSpPr/>
            <p:nvPr/>
          </p:nvSpPr>
          <p:spPr>
            <a:xfrm flipH="1">
              <a:off x="6626700" y="1031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29" name="Google Shape;265;p17"/>
            <p:cNvPicPr preferRelativeResize="0">
              <a:picLocks/>
            </p:cNvPicPr>
            <p:nvPr/>
          </p:nvPicPr>
          <p:blipFill>
            <a:blip xmlns:r="http://schemas.openxmlformats.org/officeDocument/2006/relationships" r:embed="rId2"/>
            <a:stretch>
              <a:fillRect/>
            </a:stretch>
          </p:blipFill>
          <p:spPr>
            <a:xfrm>
              <a:off x="8177697" y="189425"/>
              <a:ext cx="719328" cy="828299"/>
            </a:xfrm>
            <a:prstGeom prst="rect"/>
            <a:noFill/>
            <a:ln>
              <a:noFill/>
            </a:ln>
          </p:spPr>
        </p:pic>
        <p:grpSp>
          <p:nvGrpSpPr>
            <p:cNvPr id="785" name="Google Shape;266;p17"/>
            <p:cNvGrpSpPr/>
            <p:nvPr/>
          </p:nvGrpSpPr>
          <p:grpSpPr>
            <a:xfrm flipH="1">
              <a:off x="-860295" y="795239"/>
              <a:ext cx="1269083" cy="395433"/>
              <a:chOff x="-336206" y="2914099"/>
              <a:chExt cx="957148" cy="298260"/>
            </a:xfrm>
          </p:grpSpPr>
          <p:sp>
            <p:nvSpPr>
              <p:cNvPr id="1050163" name="Google Shape;267;p1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64" name="Google Shape;268;p1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65" name="Google Shape;269;p1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30" name="Google Shape;270;p17"/>
            <p:cNvPicPr preferRelativeResize="0">
              <a:picLocks/>
            </p:cNvPicPr>
            <p:nvPr/>
          </p:nvPicPr>
          <p:blipFill>
            <a:blip xmlns:r="http://schemas.openxmlformats.org/officeDocument/2006/relationships" r:embed="rId2"/>
            <a:stretch>
              <a:fillRect/>
            </a:stretch>
          </p:blipFill>
          <p:spPr>
            <a:xfrm>
              <a:off x="333376" y="4608498"/>
              <a:ext cx="1016275" cy="1170224"/>
            </a:xfrm>
            <a:prstGeom prst="rect"/>
            <a:noFill/>
            <a:ln>
              <a:noFill/>
            </a:ln>
          </p:spPr>
        </p:pic>
        <p:pic>
          <p:nvPicPr>
            <p:cNvPr id="2097831" name="Google Shape;271;p17"/>
            <p:cNvPicPr preferRelativeResize="0">
              <a:picLocks/>
            </p:cNvPicPr>
            <p:nvPr/>
          </p:nvPicPr>
          <p:blipFill>
            <a:blip xmlns:r="http://schemas.openxmlformats.org/officeDocument/2006/relationships" r:embed="rId3"/>
            <a:stretch>
              <a:fillRect/>
            </a:stretch>
          </p:blipFill>
          <p:spPr>
            <a:xfrm>
              <a:off x="-616963" y="3358478"/>
              <a:ext cx="950327" cy="818168"/>
            </a:xfrm>
            <a:prstGeom prst="rect"/>
            <a:noFill/>
            <a:ln>
              <a:noFill/>
            </a:ln>
          </p:spPr>
        </p:pic>
        <p:pic>
          <p:nvPicPr>
            <p:cNvPr id="2097832" name="Google Shape;272;p17"/>
            <p:cNvPicPr preferRelativeResize="0">
              <a:picLocks/>
            </p:cNvPicPr>
            <p:nvPr/>
          </p:nvPicPr>
          <p:blipFill>
            <a:blip xmlns:r="http://schemas.openxmlformats.org/officeDocument/2006/relationships" r:embed="rId3"/>
            <a:stretch>
              <a:fillRect/>
            </a:stretch>
          </p:blipFill>
          <p:spPr>
            <a:xfrm>
              <a:off x="8773812" y="1860603"/>
              <a:ext cx="950327" cy="818168"/>
            </a:xfrm>
            <a:prstGeom prst="rect"/>
            <a:noFill/>
            <a:ln>
              <a:noFill/>
            </a:ln>
          </p:spPr>
        </p:pic>
      </p:grpSp>
      <p:sp>
        <p:nvSpPr>
          <p:cNvPr id="1050166" name="Google Shape;273;p17"/>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Title only 4">
  <p:cSld name="TITLE_ONLY_2_1">
    <p:spTree>
      <p:nvGrpSpPr>
        <p:cNvPr id="805" name="Shape 274"/>
        <p:cNvGrpSpPr/>
        <p:nvPr/>
      </p:nvGrpSpPr>
      <p:grpSpPr>
        <a:xfrm>
          <a:off x="0" y="0"/>
          <a:ext cx="0" cy="0"/>
          <a:chOff x="0" y="0"/>
          <a:chExt cx="0" cy="0"/>
        </a:xfrm>
      </p:grpSpPr>
      <p:sp>
        <p:nvSpPr>
          <p:cNvPr id="1050218" name="Google Shape;275;p18"/>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grpSp>
        <p:nvGrpSpPr>
          <p:cNvPr id="806" name="Google Shape;276;p18"/>
          <p:cNvGrpSpPr/>
          <p:nvPr/>
        </p:nvGrpSpPr>
        <p:grpSpPr>
          <a:xfrm>
            <a:off x="-400913" y="-359174"/>
            <a:ext cx="10198826" cy="6271599"/>
            <a:chOff x="-400913" y="-359174"/>
            <a:chExt cx="10198826" cy="6271599"/>
          </a:xfrm>
        </p:grpSpPr>
        <p:pic>
          <p:nvPicPr>
            <p:cNvPr id="2097858" name="Google Shape;277;p18"/>
            <p:cNvPicPr preferRelativeResize="0">
              <a:picLocks/>
            </p:cNvPicPr>
            <p:nvPr/>
          </p:nvPicPr>
          <p:blipFill>
            <a:blip xmlns:r="http://schemas.openxmlformats.org/officeDocument/2006/relationships" r:embed="rId1"/>
            <a:srcRect l="4739" t="8663" r="4467" b="7139"/>
            <a:stretch>
              <a:fillRect/>
            </a:stretch>
          </p:blipFill>
          <p:spPr>
            <a:xfrm flipH="1">
              <a:off x="3038825" y="4598725"/>
              <a:ext cx="1458000" cy="1313700"/>
            </a:xfrm>
            <a:prstGeom prst="ellipse"/>
            <a:noFill/>
            <a:ln>
              <a:noFill/>
            </a:ln>
          </p:spPr>
        </p:pic>
        <p:grpSp>
          <p:nvGrpSpPr>
            <p:cNvPr id="807" name="Google Shape;278;p18"/>
            <p:cNvGrpSpPr/>
            <p:nvPr/>
          </p:nvGrpSpPr>
          <p:grpSpPr>
            <a:xfrm flipH="1">
              <a:off x="8528830" y="4476576"/>
              <a:ext cx="1269083" cy="395433"/>
              <a:chOff x="-336206" y="2914099"/>
              <a:chExt cx="957148" cy="298260"/>
            </a:xfrm>
          </p:grpSpPr>
          <p:sp>
            <p:nvSpPr>
              <p:cNvPr id="1050219" name="Google Shape;279;p1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20" name="Google Shape;280;p1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21" name="Google Shape;281;p1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222" name="Google Shape;282;p18"/>
            <p:cNvSpPr/>
            <p:nvPr/>
          </p:nvSpPr>
          <p:spPr>
            <a:xfrm flipH="1">
              <a:off x="8557487" y="1087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59" name="Google Shape;283;p18"/>
            <p:cNvPicPr preferRelativeResize="0">
              <a:picLocks/>
            </p:cNvPicPr>
            <p:nvPr/>
          </p:nvPicPr>
          <p:blipFill>
            <a:blip xmlns:r="http://schemas.openxmlformats.org/officeDocument/2006/relationships" r:embed="rId2"/>
            <a:srcRect l="30075" t="29952" r="20661" b="16387"/>
            <a:stretch>
              <a:fillRect/>
            </a:stretch>
          </p:blipFill>
          <p:spPr>
            <a:xfrm flipH="1">
              <a:off x="406100" y="1150279"/>
              <a:ext cx="309000" cy="339900"/>
            </a:xfrm>
            <a:prstGeom prst="ellipse"/>
            <a:noFill/>
            <a:ln>
              <a:noFill/>
            </a:ln>
          </p:spPr>
        </p:pic>
        <p:pic>
          <p:nvPicPr>
            <p:cNvPr id="2097860" name="Google Shape;284;p18"/>
            <p:cNvPicPr preferRelativeResize="0">
              <a:picLocks/>
            </p:cNvPicPr>
            <p:nvPr/>
          </p:nvPicPr>
          <p:blipFill>
            <a:blip xmlns:r="http://schemas.openxmlformats.org/officeDocument/2006/relationships" r:embed="rId3"/>
            <a:stretch>
              <a:fillRect/>
            </a:stretch>
          </p:blipFill>
          <p:spPr>
            <a:xfrm>
              <a:off x="7874904" y="-359174"/>
              <a:ext cx="847249" cy="975599"/>
            </a:xfrm>
            <a:prstGeom prst="rect"/>
            <a:noFill/>
            <a:ln>
              <a:noFill/>
            </a:ln>
          </p:spPr>
        </p:pic>
        <p:grpSp>
          <p:nvGrpSpPr>
            <p:cNvPr id="808" name="Google Shape;285;p18"/>
            <p:cNvGrpSpPr/>
            <p:nvPr/>
          </p:nvGrpSpPr>
          <p:grpSpPr>
            <a:xfrm flipH="1">
              <a:off x="-266070" y="337276"/>
              <a:ext cx="1269083" cy="395433"/>
              <a:chOff x="-336206" y="2914099"/>
              <a:chExt cx="957148" cy="298260"/>
            </a:xfrm>
          </p:grpSpPr>
          <p:sp>
            <p:nvSpPr>
              <p:cNvPr id="1050223" name="Google Shape;286;p1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24" name="Google Shape;287;p1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25" name="Google Shape;288;p1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61" name="Google Shape;289;p18"/>
            <p:cNvPicPr preferRelativeResize="0">
              <a:picLocks/>
            </p:cNvPicPr>
            <p:nvPr/>
          </p:nvPicPr>
          <p:blipFill>
            <a:blip xmlns:r="http://schemas.openxmlformats.org/officeDocument/2006/relationships" r:embed="rId2"/>
            <a:srcRect l="30075" t="29952" r="20661" b="16387"/>
            <a:stretch>
              <a:fillRect/>
            </a:stretch>
          </p:blipFill>
          <p:spPr>
            <a:xfrm flipH="1">
              <a:off x="2177700" y="4716004"/>
              <a:ext cx="309000" cy="339900"/>
            </a:xfrm>
            <a:prstGeom prst="ellipse"/>
            <a:noFill/>
            <a:ln>
              <a:noFill/>
            </a:ln>
          </p:spPr>
        </p:pic>
        <p:pic>
          <p:nvPicPr>
            <p:cNvPr id="2097862" name="Google Shape;290;p18"/>
            <p:cNvPicPr preferRelativeResize="0">
              <a:picLocks/>
            </p:cNvPicPr>
            <p:nvPr/>
          </p:nvPicPr>
          <p:blipFill>
            <a:blip xmlns:r="http://schemas.openxmlformats.org/officeDocument/2006/relationships" r:embed="rId4"/>
            <a:stretch>
              <a:fillRect/>
            </a:stretch>
          </p:blipFill>
          <p:spPr>
            <a:xfrm>
              <a:off x="-400913" y="3565128"/>
              <a:ext cx="950327" cy="818168"/>
            </a:xfrm>
            <a:prstGeom prst="rect"/>
            <a:noFill/>
            <a:ln>
              <a:noFill/>
            </a:ln>
          </p:spPr>
        </p:pic>
        <p:pic>
          <p:nvPicPr>
            <p:cNvPr id="2097863" name="Google Shape;291;p18"/>
            <p:cNvPicPr preferRelativeResize="0">
              <a:picLocks/>
            </p:cNvPicPr>
            <p:nvPr/>
          </p:nvPicPr>
          <p:blipFill>
            <a:blip xmlns:r="http://schemas.openxmlformats.org/officeDocument/2006/relationships" r:embed="rId4"/>
            <a:stretch>
              <a:fillRect/>
            </a:stretch>
          </p:blipFill>
          <p:spPr>
            <a:xfrm>
              <a:off x="6777174" y="4715580"/>
              <a:ext cx="681900" cy="587044"/>
            </a:xfrm>
            <a:prstGeom prst="rect"/>
            <a:noFill/>
            <a:ln>
              <a:noFill/>
            </a:ln>
          </p:spPr>
        </p:pic>
      </p:gr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Title only 5">
  <p:cSld name="TITLE_ONLY_2_1_1">
    <p:spTree>
      <p:nvGrpSpPr>
        <p:cNvPr id="837" name="Shape 292"/>
        <p:cNvGrpSpPr/>
        <p:nvPr/>
      </p:nvGrpSpPr>
      <p:grpSpPr>
        <a:xfrm>
          <a:off x="0" y="0"/>
          <a:ext cx="0" cy="0"/>
          <a:chOff x="0" y="0"/>
          <a:chExt cx="0" cy="0"/>
        </a:xfrm>
      </p:grpSpPr>
      <p:sp>
        <p:nvSpPr>
          <p:cNvPr id="1050314" name="Google Shape;293;p19"/>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grpSp>
        <p:nvGrpSpPr>
          <p:cNvPr id="838" name="Google Shape;294;p19"/>
          <p:cNvGrpSpPr/>
          <p:nvPr/>
        </p:nvGrpSpPr>
        <p:grpSpPr>
          <a:xfrm flipH="1">
            <a:off x="8528830" y="4476576"/>
            <a:ext cx="1269083" cy="395433"/>
            <a:chOff x="-336206" y="2914099"/>
            <a:chExt cx="957148" cy="298260"/>
          </a:xfrm>
        </p:grpSpPr>
        <p:sp>
          <p:nvSpPr>
            <p:cNvPr id="1050315" name="Google Shape;295;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16" name="Google Shape;296;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17" name="Google Shape;297;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318" name="Google Shape;298;p19"/>
          <p:cNvSpPr/>
          <p:nvPr/>
        </p:nvSpPr>
        <p:spPr>
          <a:xfrm flipH="1">
            <a:off x="8657387" y="13577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903" name="Google Shape;299;p19"/>
          <p:cNvPicPr preferRelativeResize="0">
            <a:picLocks/>
          </p:cNvPicPr>
          <p:nvPr/>
        </p:nvPicPr>
        <p:blipFill>
          <a:blip xmlns:r="http://schemas.openxmlformats.org/officeDocument/2006/relationships" r:embed="rId1"/>
          <a:srcRect l="30075" t="29952" r="20661" b="16387"/>
          <a:stretch>
            <a:fillRect/>
          </a:stretch>
        </p:blipFill>
        <p:spPr>
          <a:xfrm flipH="1">
            <a:off x="2411627" y="1287875"/>
            <a:ext cx="309000" cy="339900"/>
          </a:xfrm>
          <a:prstGeom prst="ellipse"/>
          <a:noFill/>
          <a:ln>
            <a:noFill/>
          </a:ln>
        </p:spPr>
      </p:pic>
      <p:grpSp>
        <p:nvGrpSpPr>
          <p:cNvPr id="839" name="Google Shape;300;p19"/>
          <p:cNvGrpSpPr/>
          <p:nvPr/>
        </p:nvGrpSpPr>
        <p:grpSpPr>
          <a:xfrm flipH="1">
            <a:off x="282880" y="1557951"/>
            <a:ext cx="1269083" cy="395433"/>
            <a:chOff x="-336206" y="2914099"/>
            <a:chExt cx="957148" cy="298260"/>
          </a:xfrm>
        </p:grpSpPr>
        <p:sp>
          <p:nvSpPr>
            <p:cNvPr id="1050319" name="Google Shape;301;p1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20" name="Google Shape;302;p1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21" name="Google Shape;303;p1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904" name="Google Shape;304;p19"/>
          <p:cNvPicPr preferRelativeResize="0">
            <a:picLocks/>
          </p:cNvPicPr>
          <p:nvPr/>
        </p:nvPicPr>
        <p:blipFill>
          <a:blip xmlns:r="http://schemas.openxmlformats.org/officeDocument/2006/relationships" r:embed="rId1"/>
          <a:srcRect l="30075" t="29952" r="20661" b="16387"/>
          <a:stretch>
            <a:fillRect/>
          </a:stretch>
        </p:blipFill>
        <p:spPr>
          <a:xfrm flipH="1">
            <a:off x="2177700" y="4716004"/>
            <a:ext cx="309000" cy="339900"/>
          </a:xfrm>
          <a:prstGeom prst="ellipse"/>
          <a:noFill/>
          <a:ln>
            <a:noFill/>
          </a:ln>
        </p:spPr>
      </p:pic>
      <p:pic>
        <p:nvPicPr>
          <p:cNvPr id="2097905" name="Google Shape;305;p19"/>
          <p:cNvPicPr preferRelativeResize="0">
            <a:picLocks/>
          </p:cNvPicPr>
          <p:nvPr/>
        </p:nvPicPr>
        <p:blipFill>
          <a:blip xmlns:r="http://schemas.openxmlformats.org/officeDocument/2006/relationships" r:embed="rId2"/>
          <a:stretch>
            <a:fillRect/>
          </a:stretch>
        </p:blipFill>
        <p:spPr>
          <a:xfrm>
            <a:off x="-563738" y="3565128"/>
            <a:ext cx="950327" cy="818168"/>
          </a:xfrm>
          <a:prstGeom prst="rect"/>
          <a:noFill/>
          <a:ln>
            <a:noFill/>
          </a:ln>
        </p:spPr>
      </p:pic>
      <p:sp>
        <p:nvSpPr>
          <p:cNvPr id="1050322" name="Google Shape;306;p19"/>
          <p:cNvSpPr/>
          <p:nvPr/>
        </p:nvSpPr>
        <p:spPr>
          <a:xfrm flipH="1">
            <a:off x="3062075" y="2031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Section header 1">
  <p:cSld name="SECTION_HEADER_1">
    <p:spTree>
      <p:nvGrpSpPr>
        <p:cNvPr id="776" name="Shape 307"/>
        <p:cNvGrpSpPr/>
        <p:nvPr/>
      </p:nvGrpSpPr>
      <p:grpSpPr>
        <a:xfrm>
          <a:off x="0" y="0"/>
          <a:ext cx="0" cy="0"/>
          <a:chOff x="0" y="0"/>
          <a:chExt cx="0" cy="0"/>
        </a:xfrm>
      </p:grpSpPr>
      <p:grpSp>
        <p:nvGrpSpPr>
          <p:cNvPr id="777" name="Google Shape;308;p20"/>
          <p:cNvGrpSpPr/>
          <p:nvPr/>
        </p:nvGrpSpPr>
        <p:grpSpPr>
          <a:xfrm>
            <a:off x="-1554598" y="-1093050"/>
            <a:ext cx="11966348" cy="7210797"/>
            <a:chOff x="-1554598" y="-1093050"/>
            <a:chExt cx="11966348" cy="7210797"/>
          </a:xfrm>
        </p:grpSpPr>
        <p:pic>
          <p:nvPicPr>
            <p:cNvPr id="2097821" name="Google Shape;309;p20"/>
            <p:cNvPicPr preferRelativeResize="0">
              <a:picLocks/>
            </p:cNvPicPr>
            <p:nvPr/>
          </p:nvPicPr>
          <p:blipFill>
            <a:blip xmlns:r="http://schemas.openxmlformats.org/officeDocument/2006/relationships" r:embed="rId1">
              <a:alphaModFix amt="90000"/>
            </a:blip>
            <a:stretch>
              <a:fillRect/>
            </a:stretch>
          </p:blipFill>
          <p:spPr>
            <a:xfrm flipH="1">
              <a:off x="6446050" y="-1093050"/>
              <a:ext cx="3965700" cy="3051900"/>
            </a:xfrm>
            <a:prstGeom prst="roundRect">
              <a:avLst>
                <a:gd name="adj" fmla="val 39633"/>
              </a:avLst>
            </a:prstGeom>
            <a:noFill/>
            <a:ln>
              <a:noFill/>
            </a:ln>
          </p:spPr>
        </p:pic>
        <p:pic>
          <p:nvPicPr>
            <p:cNvPr id="2097822" name="Google Shape;310;p20"/>
            <p:cNvPicPr preferRelativeResize="0">
              <a:picLocks/>
            </p:cNvPicPr>
            <p:nvPr/>
          </p:nvPicPr>
          <p:blipFill>
            <a:blip xmlns:r="http://schemas.openxmlformats.org/officeDocument/2006/relationships" r:embed="rId2">
              <a:alphaModFix amt="89000"/>
            </a:blip>
            <a:stretch>
              <a:fillRect/>
            </a:stretch>
          </p:blipFill>
          <p:spPr>
            <a:xfrm flipH="1">
              <a:off x="-1554598" y="2150847"/>
              <a:ext cx="4518600" cy="3966900"/>
            </a:xfrm>
            <a:prstGeom prst="roundRect">
              <a:avLst>
                <a:gd name="adj" fmla="val 41538"/>
              </a:avLst>
            </a:prstGeom>
            <a:noFill/>
            <a:ln>
              <a:noFill/>
            </a:ln>
          </p:spPr>
        </p:pic>
        <p:pic>
          <p:nvPicPr>
            <p:cNvPr id="2097823" name="Google Shape;311;p20"/>
            <p:cNvPicPr preferRelativeResize="0">
              <a:picLocks/>
            </p:cNvPicPr>
            <p:nvPr/>
          </p:nvPicPr>
          <p:blipFill>
            <a:blip xmlns:r="http://schemas.openxmlformats.org/officeDocument/2006/relationships" r:embed="rId3"/>
            <a:srcRect l="4739" t="8663" r="4467" b="7139"/>
            <a:stretch>
              <a:fillRect/>
            </a:stretch>
          </p:blipFill>
          <p:spPr>
            <a:xfrm>
              <a:off x="1200127" y="-223950"/>
              <a:ext cx="1458000" cy="1313700"/>
            </a:xfrm>
            <a:prstGeom prst="ellipse"/>
            <a:noFill/>
            <a:ln>
              <a:noFill/>
            </a:ln>
          </p:spPr>
        </p:pic>
        <p:sp>
          <p:nvSpPr>
            <p:cNvPr id="1050145" name="Google Shape;312;p20"/>
            <p:cNvSpPr/>
            <p:nvPr/>
          </p:nvSpPr>
          <p:spPr>
            <a:xfrm>
              <a:off x="12339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24" name="Google Shape;313;p20"/>
            <p:cNvPicPr preferRelativeResize="0">
              <a:picLocks/>
            </p:cNvPicPr>
            <p:nvPr/>
          </p:nvPicPr>
          <p:blipFill>
            <a:blip xmlns:r="http://schemas.openxmlformats.org/officeDocument/2006/relationships" r:embed="rId4"/>
            <a:srcRect l="30075" t="29952" r="20661" b="16387"/>
            <a:stretch>
              <a:fillRect/>
            </a:stretch>
          </p:blipFill>
          <p:spPr>
            <a:xfrm>
              <a:off x="7815926" y="1313154"/>
              <a:ext cx="309000" cy="339900"/>
            </a:xfrm>
            <a:prstGeom prst="ellipse"/>
            <a:noFill/>
            <a:ln>
              <a:noFill/>
            </a:ln>
          </p:spPr>
        </p:pic>
        <p:grpSp>
          <p:nvGrpSpPr>
            <p:cNvPr id="778" name="Google Shape;314;p20"/>
            <p:cNvGrpSpPr/>
            <p:nvPr/>
          </p:nvGrpSpPr>
          <p:grpSpPr>
            <a:xfrm>
              <a:off x="8273238" y="3627664"/>
              <a:ext cx="1269083" cy="395433"/>
              <a:chOff x="-336206" y="2914099"/>
              <a:chExt cx="957148" cy="298260"/>
            </a:xfrm>
          </p:grpSpPr>
          <p:sp>
            <p:nvSpPr>
              <p:cNvPr id="1050146" name="Google Shape;315;p2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47" name="Google Shape;316;p2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48" name="Google Shape;317;p2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sp>
        <p:nvSpPr>
          <p:cNvPr id="1050149" name="Google Shape;318;p20"/>
          <p:cNvSpPr txBox="1">
            <a:spLocks noGrp="1"/>
          </p:cNvSpPr>
          <p:nvPr>
            <p:ph type="title"/>
          </p:nvPr>
        </p:nvSpPr>
        <p:spPr>
          <a:xfrm>
            <a:off x="2620032" y="2927225"/>
            <a:ext cx="3903900" cy="606000"/>
          </a:xfrm>
          <a:prstGeom prst="rect"/>
        </p:spPr>
        <p:txBody>
          <a:bodyPr anchor="ctr" anchorCtr="0" bIns="91425" lIns="91425" rIns="91425" spcFirstLastPara="1" tIns="91425" wrap="square">
            <a:noAutofit/>
          </a:bodyPr>
          <a:lstStyle>
            <a:lvl1pPr lvl="0" rtl="0">
              <a:spcBef>
                <a:spcPct val="0"/>
              </a:spcBef>
              <a:spcAft>
                <a:spcPct val="0"/>
              </a:spcAft>
              <a:buSzPts val="3600"/>
              <a:buNone/>
              <a:defRPr sz="4500">
                <a:solidFill>
                  <a:schemeClr val="accent3"/>
                </a:solidFill>
              </a:defRPr>
            </a:lvl1pPr>
            <a:lvl2pPr algn="ctr" lvl="1" rtl="0">
              <a:spcBef>
                <a:spcPct val="0"/>
              </a:spcBef>
              <a:spcAft>
                <a:spcPct val="0"/>
              </a:spcAft>
              <a:buSzPts val="3600"/>
              <a:buNone/>
              <a:defRPr sz="3600"/>
            </a:lvl2pPr>
            <a:lvl3pPr algn="ctr" lvl="2" rtl="0">
              <a:spcBef>
                <a:spcPct val="0"/>
              </a:spcBef>
              <a:spcAft>
                <a:spcPct val="0"/>
              </a:spcAft>
              <a:buSzPts val="3600"/>
              <a:buNone/>
              <a:defRPr sz="3600"/>
            </a:lvl3pPr>
            <a:lvl4pPr algn="ctr" lvl="3" rtl="0">
              <a:spcBef>
                <a:spcPct val="0"/>
              </a:spcBef>
              <a:spcAft>
                <a:spcPct val="0"/>
              </a:spcAft>
              <a:buSzPts val="3600"/>
              <a:buNone/>
              <a:defRPr sz="3600"/>
            </a:lvl4pPr>
            <a:lvl5pPr algn="ctr" lvl="4" rtl="0">
              <a:spcBef>
                <a:spcPct val="0"/>
              </a:spcBef>
              <a:spcAft>
                <a:spcPct val="0"/>
              </a:spcAft>
              <a:buSzPts val="3600"/>
              <a:buNone/>
              <a:defRPr sz="3600"/>
            </a:lvl5pPr>
            <a:lvl6pPr algn="ctr" lvl="5" rtl="0">
              <a:spcBef>
                <a:spcPct val="0"/>
              </a:spcBef>
              <a:spcAft>
                <a:spcPct val="0"/>
              </a:spcAft>
              <a:buSzPts val="3600"/>
              <a:buNone/>
              <a:defRPr sz="3600"/>
            </a:lvl6pPr>
            <a:lvl7pPr algn="ctr" lvl="6" rtl="0">
              <a:spcBef>
                <a:spcPct val="0"/>
              </a:spcBef>
              <a:spcAft>
                <a:spcPct val="0"/>
              </a:spcAft>
              <a:buSzPts val="3600"/>
              <a:buNone/>
              <a:defRPr sz="3600"/>
            </a:lvl7pPr>
            <a:lvl8pPr algn="ctr" lvl="7" rtl="0">
              <a:spcBef>
                <a:spcPct val="0"/>
              </a:spcBef>
              <a:spcAft>
                <a:spcPct val="0"/>
              </a:spcAft>
              <a:buSzPts val="3600"/>
              <a:buNone/>
              <a:defRPr sz="3600"/>
            </a:lvl8pPr>
            <a:lvl9pPr algn="ctr" lvl="8" rtl="0">
              <a:spcBef>
                <a:spcPct val="0"/>
              </a:spcBef>
              <a:spcAft>
                <a:spcPct val="0"/>
              </a:spcAft>
              <a:buSzPts val="3600"/>
              <a:buNone/>
              <a:defRPr sz="3600"/>
            </a:lvl9pPr>
          </a:lstStyle>
          <a:p>
            <a:r>
              <a:t/>
            </a:r>
          </a:p>
        </p:txBody>
      </p:sp>
      <p:sp>
        <p:nvSpPr>
          <p:cNvPr id="1050150" name="Google Shape;319;p20"/>
          <p:cNvSpPr txBox="1">
            <a:spLocks noGrp="1"/>
          </p:cNvSpPr>
          <p:nvPr>
            <p:ph type="title" idx="2" hasCustomPrompt="1"/>
          </p:nvPr>
        </p:nvSpPr>
        <p:spPr>
          <a:xfrm>
            <a:off x="3863382" y="1548184"/>
            <a:ext cx="1417200" cy="908700"/>
          </a:xfrm>
          <a:prstGeom prst="rect"/>
        </p:spPr>
        <p:txBody>
          <a:bodyPr anchor="ctr" anchorCtr="0" bIns="91425" lIns="91425" rIns="91425" spcFirstLastPara="1" tIns="91425" wrap="square">
            <a:noAutofit/>
          </a:bodyPr>
          <a:lstStyle>
            <a:lvl1pPr algn="ctr" lvl="0" rtl="0">
              <a:spcBef>
                <a:spcPct val="0"/>
              </a:spcBef>
              <a:spcAft>
                <a:spcPct val="0"/>
              </a:spcAft>
              <a:buSzPts val="6000"/>
              <a:buNone/>
              <a:defRPr sz="6000">
                <a:solidFill>
                  <a:schemeClr val="dk1"/>
                </a:solidFill>
              </a:defRPr>
            </a:lvl1pPr>
            <a:lvl2pPr algn="ctr" lvl="1" rtl="0">
              <a:spcBef>
                <a:spcPct val="0"/>
              </a:spcBef>
              <a:spcAft>
                <a:spcPct val="0"/>
              </a:spcAft>
              <a:buSzPts val="6000"/>
              <a:buNone/>
              <a:defRPr sz="6000"/>
            </a:lvl2pPr>
            <a:lvl3pPr algn="ctr" lvl="2" rtl="0">
              <a:spcBef>
                <a:spcPct val="0"/>
              </a:spcBef>
              <a:spcAft>
                <a:spcPct val="0"/>
              </a:spcAft>
              <a:buSzPts val="6000"/>
              <a:buNone/>
              <a:defRPr sz="6000"/>
            </a:lvl3pPr>
            <a:lvl4pPr algn="ctr" lvl="3" rtl="0">
              <a:spcBef>
                <a:spcPct val="0"/>
              </a:spcBef>
              <a:spcAft>
                <a:spcPct val="0"/>
              </a:spcAft>
              <a:buSzPts val="6000"/>
              <a:buNone/>
              <a:defRPr sz="6000"/>
            </a:lvl4pPr>
            <a:lvl5pPr algn="ctr" lvl="4" rtl="0">
              <a:spcBef>
                <a:spcPct val="0"/>
              </a:spcBef>
              <a:spcAft>
                <a:spcPct val="0"/>
              </a:spcAft>
              <a:buSzPts val="6000"/>
              <a:buNone/>
              <a:defRPr sz="6000"/>
            </a:lvl5pPr>
            <a:lvl6pPr algn="ctr" lvl="5" rtl="0">
              <a:spcBef>
                <a:spcPct val="0"/>
              </a:spcBef>
              <a:spcAft>
                <a:spcPct val="0"/>
              </a:spcAft>
              <a:buSzPts val="6000"/>
              <a:buNone/>
              <a:defRPr sz="6000"/>
            </a:lvl6pPr>
            <a:lvl7pPr algn="ctr" lvl="6" rtl="0">
              <a:spcBef>
                <a:spcPct val="0"/>
              </a:spcBef>
              <a:spcAft>
                <a:spcPct val="0"/>
              </a:spcAft>
              <a:buSzPts val="6000"/>
              <a:buNone/>
              <a:defRPr sz="6000"/>
            </a:lvl7pPr>
            <a:lvl8pPr algn="ctr" lvl="7" rtl="0">
              <a:spcBef>
                <a:spcPct val="0"/>
              </a:spcBef>
              <a:spcAft>
                <a:spcPct val="0"/>
              </a:spcAft>
              <a:buSzPts val="6000"/>
              <a:buNone/>
              <a:defRPr sz="6000"/>
            </a:lvl8pPr>
            <a:lvl9pPr algn="ctr" lvl="8" rtl="0">
              <a:spcBef>
                <a:spcPct val="0"/>
              </a:spcBef>
              <a:spcAft>
                <a:spcPct val="0"/>
              </a:spcAft>
              <a:buSzPts val="6000"/>
              <a:buNone/>
              <a:defRPr sz="6000"/>
            </a:lvl9pPr>
          </a:lstStyle>
          <a:p>
            <a:r>
              <a:t>xx%</a:t>
            </a:r>
          </a:p>
        </p:txBody>
      </p:sp>
      <p:sp>
        <p:nvSpPr>
          <p:cNvPr id="1050151" name="Google Shape;320;p20"/>
          <p:cNvSpPr txBox="1">
            <a:spLocks noGrp="1"/>
          </p:cNvSpPr>
          <p:nvPr>
            <p:ph type="subTitle" idx="1"/>
          </p:nvPr>
        </p:nvSpPr>
        <p:spPr>
          <a:xfrm>
            <a:off x="2312700" y="3457125"/>
            <a:ext cx="4518600" cy="4962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799" name="Shape 321"/>
        <p:cNvGrpSpPr/>
        <p:nvPr/>
      </p:nvGrpSpPr>
      <p:grpSpPr>
        <a:xfrm>
          <a:off x="0" y="0"/>
          <a:ext cx="0" cy="0"/>
          <a:chOff x="0" y="0"/>
          <a:chExt cx="0" cy="0"/>
        </a:xfrm>
      </p:grpSpPr>
      <p:pic>
        <p:nvPicPr>
          <p:cNvPr id="2097851" name="Google Shape;322;p21"/>
          <p:cNvPicPr preferRelativeResize="0">
            <a:picLocks/>
          </p:cNvPicPr>
          <p:nvPr/>
        </p:nvPicPr>
        <p:blipFill>
          <a:blip xmlns:r="http://schemas.openxmlformats.org/officeDocument/2006/relationships" r:embed="rId1"/>
          <a:stretch>
            <a:fillRect/>
          </a:stretch>
        </p:blipFill>
        <p:spPr>
          <a:xfrm>
            <a:off x="389212" y="159756"/>
            <a:ext cx="651776" cy="750500"/>
          </a:xfrm>
          <a:prstGeom prst="rect"/>
          <a:noFill/>
          <a:ln>
            <a:noFill/>
          </a:ln>
        </p:spPr>
      </p:pic>
      <p:sp>
        <p:nvSpPr>
          <p:cNvPr id="1050201" name="Google Shape;323;p21"/>
          <p:cNvSpPr/>
          <p:nvPr/>
        </p:nvSpPr>
        <p:spPr>
          <a:xfrm>
            <a:off x="3823886" y="7492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00" name="Google Shape;324;p21"/>
          <p:cNvGrpSpPr/>
          <p:nvPr/>
        </p:nvGrpSpPr>
        <p:grpSpPr>
          <a:xfrm>
            <a:off x="-242043" y="4356324"/>
            <a:ext cx="957148" cy="298260"/>
            <a:chOff x="-336206" y="2914099"/>
            <a:chExt cx="957148" cy="298260"/>
          </a:xfrm>
        </p:grpSpPr>
        <p:sp>
          <p:nvSpPr>
            <p:cNvPr id="1050202" name="Google Shape;325;p2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03" name="Google Shape;326;p2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04" name="Google Shape;327;p2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52" name="Google Shape;328;p21"/>
          <p:cNvPicPr preferRelativeResize="0">
            <a:picLocks/>
          </p:cNvPicPr>
          <p:nvPr/>
        </p:nvPicPr>
        <p:blipFill>
          <a:blip xmlns:r="http://schemas.openxmlformats.org/officeDocument/2006/relationships" r:embed="rId2"/>
          <a:stretch>
            <a:fillRect/>
          </a:stretch>
        </p:blipFill>
        <p:spPr>
          <a:xfrm>
            <a:off x="6809574" y="-216321"/>
            <a:ext cx="651800" cy="561162"/>
          </a:xfrm>
          <a:prstGeom prst="rect"/>
          <a:noFill/>
          <a:ln>
            <a:noFill/>
          </a:ln>
        </p:spPr>
      </p:pic>
      <p:sp>
        <p:nvSpPr>
          <p:cNvPr id="1050205" name="Google Shape;329;p21"/>
          <p:cNvSpPr txBox="1">
            <a:spLocks noGrp="1"/>
          </p:cNvSpPr>
          <p:nvPr>
            <p:ph type="subTitle" idx="1"/>
          </p:nvPr>
        </p:nvSpPr>
        <p:spPr>
          <a:xfrm>
            <a:off x="720000" y="2940450"/>
            <a:ext cx="3035700" cy="1151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06" name="Google Shape;330;p21"/>
          <p:cNvSpPr txBox="1">
            <a:spLocks noGrp="1"/>
          </p:cNvSpPr>
          <p:nvPr>
            <p:ph type="title"/>
          </p:nvPr>
        </p:nvSpPr>
        <p:spPr>
          <a:xfrm>
            <a:off x="720000" y="1051950"/>
            <a:ext cx="3035700" cy="1888500"/>
          </a:xfrm>
          <a:prstGeom prst="rect"/>
        </p:spPr>
        <p:txBody>
          <a:bodyPr anchor="b" anchorCtr="0" bIns="91425" lIns="91425" rIns="91425" spcFirstLastPara="1" tIns="91425" wrap="square">
            <a:noAutofit/>
          </a:bodyPr>
          <a:lstStyle>
            <a:lvl1pPr algn="l" lvl="0" rtl="0">
              <a:lnSpc>
                <a:spcPct val="81000"/>
              </a:lnSpc>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Title and text 1">
  <p:cSld name="CUSTOM_1">
    <p:spTree>
      <p:nvGrpSpPr>
        <p:cNvPr id="821" name="Shape 331"/>
        <p:cNvGrpSpPr/>
        <p:nvPr/>
      </p:nvGrpSpPr>
      <p:grpSpPr>
        <a:xfrm>
          <a:off x="0" y="0"/>
          <a:ext cx="0" cy="0"/>
          <a:chOff x="0" y="0"/>
          <a:chExt cx="0" cy="0"/>
        </a:xfrm>
      </p:grpSpPr>
      <p:grpSp>
        <p:nvGrpSpPr>
          <p:cNvPr id="822" name="Google Shape;332;p22"/>
          <p:cNvGrpSpPr/>
          <p:nvPr/>
        </p:nvGrpSpPr>
        <p:grpSpPr>
          <a:xfrm>
            <a:off x="-3778968" y="-463938"/>
            <a:ext cx="13386992" cy="10116498"/>
            <a:chOff x="-3778968" y="-463938"/>
            <a:chExt cx="13386992" cy="10116498"/>
          </a:xfrm>
        </p:grpSpPr>
        <p:sp>
          <p:nvSpPr>
            <p:cNvPr id="1050272" name="Google Shape;333;p22"/>
            <p:cNvSpPr/>
            <p:nvPr/>
          </p:nvSpPr>
          <p:spPr>
            <a:xfrm rot="-2418229" flipH="1">
              <a:off x="-2189635" y="1261401"/>
              <a:ext cx="6277462" cy="7217597"/>
            </a:xfrm>
            <a:custGeom>
              <a:avLst/>
              <a:ahLst/>
              <a:rect l="l" t="t" r="r" b="b"/>
              <a:pathLst>
                <a:path w="240873" h="278941" extrusionOk="0">
                  <a:moveTo>
                    <a:pt x="16243" y="246024"/>
                  </a:moveTo>
                  <a:cubicBezTo>
                    <a:pt x="9763" y="238630"/>
                    <a:pt x="4862" y="229370"/>
                    <a:pt x="2286" y="221101"/>
                  </a:cubicBezTo>
                  <a:cubicBezTo>
                    <a:pt x="-289" y="212832"/>
                    <a:pt x="-539" y="205260"/>
                    <a:pt x="790" y="196409"/>
                  </a:cubicBezTo>
                  <a:cubicBezTo>
                    <a:pt x="2119" y="187558"/>
                    <a:pt x="5692" y="177052"/>
                    <a:pt x="10261" y="167996"/>
                  </a:cubicBezTo>
                  <a:cubicBezTo>
                    <a:pt x="14830" y="158941"/>
                    <a:pt x="22723" y="150301"/>
                    <a:pt x="28206" y="142076"/>
                  </a:cubicBezTo>
                  <a:cubicBezTo>
                    <a:pt x="33689" y="133851"/>
                    <a:pt x="40418" y="125792"/>
                    <a:pt x="43160" y="118647"/>
                  </a:cubicBezTo>
                  <a:cubicBezTo>
                    <a:pt x="45902" y="111502"/>
                    <a:pt x="44988" y="106518"/>
                    <a:pt x="44656" y="99207"/>
                  </a:cubicBezTo>
                  <a:cubicBezTo>
                    <a:pt x="44324" y="91896"/>
                    <a:pt x="41997" y="82175"/>
                    <a:pt x="41166" y="74781"/>
                  </a:cubicBezTo>
                  <a:cubicBezTo>
                    <a:pt x="40335" y="67387"/>
                    <a:pt x="39422" y="61654"/>
                    <a:pt x="39671" y="54842"/>
                  </a:cubicBezTo>
                  <a:cubicBezTo>
                    <a:pt x="39920" y="48030"/>
                    <a:pt x="40004" y="40470"/>
                    <a:pt x="42662" y="33907"/>
                  </a:cubicBezTo>
                  <a:cubicBezTo>
                    <a:pt x="45321" y="27344"/>
                    <a:pt x="50056" y="20365"/>
                    <a:pt x="55622" y="15463"/>
                  </a:cubicBezTo>
                  <a:cubicBezTo>
                    <a:pt x="61188" y="10561"/>
                    <a:pt x="68000" y="7073"/>
                    <a:pt x="76059" y="4497"/>
                  </a:cubicBezTo>
                  <a:cubicBezTo>
                    <a:pt x="84118" y="1921"/>
                    <a:pt x="94918" y="-157"/>
                    <a:pt x="103974" y="9"/>
                  </a:cubicBezTo>
                  <a:cubicBezTo>
                    <a:pt x="113030" y="175"/>
                    <a:pt x="120507" y="1920"/>
                    <a:pt x="130393" y="5493"/>
                  </a:cubicBezTo>
                  <a:cubicBezTo>
                    <a:pt x="140280" y="9066"/>
                    <a:pt x="151496" y="13386"/>
                    <a:pt x="163293" y="21445"/>
                  </a:cubicBezTo>
                  <a:cubicBezTo>
                    <a:pt x="175090" y="29504"/>
                    <a:pt x="190709" y="41883"/>
                    <a:pt x="201177" y="53846"/>
                  </a:cubicBezTo>
                  <a:cubicBezTo>
                    <a:pt x="211645" y="65809"/>
                    <a:pt x="219537" y="78354"/>
                    <a:pt x="226100" y="93225"/>
                  </a:cubicBezTo>
                  <a:cubicBezTo>
                    <a:pt x="232663" y="108096"/>
                    <a:pt x="239227" y="126291"/>
                    <a:pt x="240556" y="143073"/>
                  </a:cubicBezTo>
                  <a:cubicBezTo>
                    <a:pt x="241885" y="159855"/>
                    <a:pt x="238895" y="179046"/>
                    <a:pt x="234076" y="193917"/>
                  </a:cubicBezTo>
                  <a:cubicBezTo>
                    <a:pt x="229258" y="208788"/>
                    <a:pt x="221947" y="220918"/>
                    <a:pt x="211645" y="232300"/>
                  </a:cubicBezTo>
                  <a:cubicBezTo>
                    <a:pt x="201343" y="243682"/>
                    <a:pt x="186139" y="254648"/>
                    <a:pt x="172265" y="262208"/>
                  </a:cubicBezTo>
                  <a:cubicBezTo>
                    <a:pt x="158391" y="269768"/>
                    <a:pt x="144766" y="275252"/>
                    <a:pt x="128399" y="277661"/>
                  </a:cubicBezTo>
                  <a:cubicBezTo>
                    <a:pt x="112033" y="280070"/>
                    <a:pt x="88605" y="278697"/>
                    <a:pt x="74066" y="276664"/>
                  </a:cubicBezTo>
                  <a:cubicBezTo>
                    <a:pt x="59527" y="274631"/>
                    <a:pt x="50804" y="270572"/>
                    <a:pt x="41167" y="265465"/>
                  </a:cubicBezTo>
                  <a:cubicBezTo>
                    <a:pt x="31530" y="260358"/>
                    <a:pt x="22723" y="253418"/>
                    <a:pt x="16243" y="246024"/>
                  </a:cubicBezTo>
                  <a:close/>
                </a:path>
              </a:pathLst>
            </a:custGeom>
            <a:gradFill>
              <a:gsLst>
                <a:gs pos="0">
                  <a:schemeClr val="lt1">
                    <a:alpha val="27370"/>
                  </a:schemeClr>
                </a:gs>
                <a:gs pos="100000">
                  <a:srgbClr val="D9DFEF">
                    <a:alpha val="27370"/>
                  </a:srgbClr>
                </a:gs>
              </a:gsLst>
              <a:path path="circle">
                <a:fillToRect l="50000" t="50000" r="50000" b="50000"/>
              </a:path>
            </a:gradFill>
            <a:ln>
              <a:noFill/>
            </a:ln>
          </p:spPr>
          <p:txBody>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r>
                <a:t/>
              </a:r>
            </a:p>
          </p:txBody>
        </p:sp>
        <p:sp>
          <p:nvSpPr>
            <p:cNvPr id="1050273" name="Google Shape;334;p22"/>
            <p:cNvSpPr/>
            <p:nvPr/>
          </p:nvSpPr>
          <p:spPr>
            <a:xfrm flipH="1">
              <a:off x="8443855" y="5968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23" name="Google Shape;335;p22"/>
            <p:cNvGrpSpPr/>
            <p:nvPr/>
          </p:nvGrpSpPr>
          <p:grpSpPr>
            <a:xfrm flipH="1">
              <a:off x="7919668" y="3806436"/>
              <a:ext cx="957148" cy="298260"/>
              <a:chOff x="-336206" y="2914099"/>
              <a:chExt cx="957148" cy="298260"/>
            </a:xfrm>
          </p:grpSpPr>
          <p:sp>
            <p:nvSpPr>
              <p:cNvPr id="1050274" name="Google Shape;336;p2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75" name="Google Shape;337;p2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76" name="Google Shape;338;p2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24" name="Google Shape;339;p22"/>
            <p:cNvGrpSpPr/>
            <p:nvPr/>
          </p:nvGrpSpPr>
          <p:grpSpPr>
            <a:xfrm flipH="1">
              <a:off x="-257024" y="580965"/>
              <a:ext cx="957181" cy="296392"/>
              <a:chOff x="7707428" y="2428915"/>
              <a:chExt cx="957181" cy="296392"/>
            </a:xfrm>
          </p:grpSpPr>
          <p:sp>
            <p:nvSpPr>
              <p:cNvPr id="1050277" name="Google Shape;340;p2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78" name="Google Shape;341;p2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79" name="Google Shape;342;p2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87" name="Google Shape;343;p22"/>
            <p:cNvPicPr preferRelativeResize="0">
              <a:picLocks/>
            </p:cNvPicPr>
            <p:nvPr/>
          </p:nvPicPr>
          <p:blipFill>
            <a:blip xmlns:r="http://schemas.openxmlformats.org/officeDocument/2006/relationships" r:embed="rId1"/>
            <a:stretch>
              <a:fillRect/>
            </a:stretch>
          </p:blipFill>
          <p:spPr>
            <a:xfrm flipH="1">
              <a:off x="1337802" y="-463938"/>
              <a:ext cx="1160309" cy="998950"/>
            </a:xfrm>
            <a:prstGeom prst="rect"/>
            <a:noFill/>
            <a:ln>
              <a:noFill/>
            </a:ln>
          </p:spPr>
        </p:pic>
        <p:pic>
          <p:nvPicPr>
            <p:cNvPr id="2097888" name="Google Shape;344;p22"/>
            <p:cNvPicPr preferRelativeResize="0">
              <a:picLocks/>
            </p:cNvPicPr>
            <p:nvPr/>
          </p:nvPicPr>
          <p:blipFill>
            <a:blip xmlns:r="http://schemas.openxmlformats.org/officeDocument/2006/relationships" r:embed="rId2"/>
            <a:srcRect l="30075" t="29952" r="20661" b="16387"/>
            <a:stretch>
              <a:fillRect/>
            </a:stretch>
          </p:blipFill>
          <p:spPr>
            <a:xfrm flipH="1">
              <a:off x="6668173" y="4669038"/>
              <a:ext cx="365700" cy="402300"/>
            </a:xfrm>
            <a:prstGeom prst="ellipse"/>
            <a:noFill/>
            <a:ln>
              <a:noFill/>
            </a:ln>
          </p:spPr>
        </p:pic>
        <p:pic>
          <p:nvPicPr>
            <p:cNvPr id="2097889" name="Google Shape;345;p22"/>
            <p:cNvPicPr preferRelativeResize="0">
              <a:picLocks/>
            </p:cNvPicPr>
            <p:nvPr/>
          </p:nvPicPr>
          <p:blipFill>
            <a:blip xmlns:r="http://schemas.openxmlformats.org/officeDocument/2006/relationships" r:embed="rId3"/>
            <a:stretch>
              <a:fillRect/>
            </a:stretch>
          </p:blipFill>
          <p:spPr>
            <a:xfrm flipH="1">
              <a:off x="8650873" y="1788485"/>
              <a:ext cx="957151" cy="990836"/>
            </a:xfrm>
            <a:prstGeom prst="rect"/>
            <a:noFill/>
            <a:ln>
              <a:noFill/>
            </a:ln>
          </p:spPr>
        </p:pic>
        <p:sp>
          <p:nvSpPr>
            <p:cNvPr id="1050280" name="Google Shape;346;p22"/>
            <p:cNvSpPr/>
            <p:nvPr/>
          </p:nvSpPr>
          <p:spPr>
            <a:xfrm flipH="1">
              <a:off x="5558709" y="4283398"/>
              <a:ext cx="202667" cy="20292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281" name="Google Shape;347;p22"/>
          <p:cNvSpPr txBox="1">
            <a:spLocks noGrp="1"/>
          </p:cNvSpPr>
          <p:nvPr>
            <p:ph type="subTitle" idx="1"/>
          </p:nvPr>
        </p:nvSpPr>
        <p:spPr>
          <a:xfrm>
            <a:off x="5151025" y="2459925"/>
            <a:ext cx="2896500" cy="11727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a:r>
              <a:t/>
            </a:r>
          </a:p>
        </p:txBody>
      </p:sp>
      <p:sp>
        <p:nvSpPr>
          <p:cNvPr id="1050282" name="Google Shape;348;p22"/>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a:r>
              <a:t/>
            </a: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Title and text 2">
  <p:cSld name="CUSTOM_1_1">
    <p:spTree>
      <p:nvGrpSpPr>
        <p:cNvPr id="851" name="Shape 349"/>
        <p:cNvGrpSpPr/>
        <p:nvPr/>
      </p:nvGrpSpPr>
      <p:grpSpPr>
        <a:xfrm>
          <a:off x="0" y="0"/>
          <a:ext cx="0" cy="0"/>
          <a:chOff x="0" y="0"/>
          <a:chExt cx="0" cy="0"/>
        </a:xfrm>
      </p:grpSpPr>
      <p:grpSp>
        <p:nvGrpSpPr>
          <p:cNvPr id="852" name="Google Shape;350;p23"/>
          <p:cNvGrpSpPr/>
          <p:nvPr/>
        </p:nvGrpSpPr>
        <p:grpSpPr>
          <a:xfrm>
            <a:off x="-2133875" y="262097"/>
            <a:ext cx="11656875" cy="6570377"/>
            <a:chOff x="-2133875" y="262097"/>
            <a:chExt cx="11656875" cy="6570377"/>
          </a:xfrm>
        </p:grpSpPr>
        <p:pic>
          <p:nvPicPr>
            <p:cNvPr id="2097914" name="Google Shape;351;p23"/>
            <p:cNvPicPr preferRelativeResize="0">
              <a:picLocks/>
            </p:cNvPicPr>
            <p:nvPr/>
          </p:nvPicPr>
          <p:blipFill>
            <a:blip xmlns:r="http://schemas.openxmlformats.org/officeDocument/2006/relationships" r:embed="rId1"/>
            <a:stretch>
              <a:fillRect/>
            </a:stretch>
          </p:blipFill>
          <p:spPr>
            <a:xfrm rot="10800000">
              <a:off x="1725175" y="262097"/>
              <a:ext cx="692374" cy="797252"/>
            </a:xfrm>
            <a:prstGeom prst="rect"/>
            <a:noFill/>
            <a:ln>
              <a:noFill/>
            </a:ln>
          </p:spPr>
        </p:pic>
        <p:pic>
          <p:nvPicPr>
            <p:cNvPr id="2097915" name="Google Shape;352;p23"/>
            <p:cNvPicPr preferRelativeResize="0">
              <a:picLocks/>
            </p:cNvPicPr>
            <p:nvPr/>
          </p:nvPicPr>
          <p:blipFill>
            <a:blip xmlns:r="http://schemas.openxmlformats.org/officeDocument/2006/relationships" r:embed="rId2">
              <a:alphaModFix amt="90000"/>
            </a:blip>
            <a:stretch>
              <a:fillRect/>
            </a:stretch>
          </p:blipFill>
          <p:spPr>
            <a:xfrm flipH="1">
              <a:off x="-2133875" y="3780574"/>
              <a:ext cx="3965700" cy="3051900"/>
            </a:xfrm>
            <a:prstGeom prst="roundRect">
              <a:avLst>
                <a:gd name="adj" fmla="val 39633"/>
              </a:avLst>
            </a:prstGeom>
            <a:noFill/>
            <a:ln>
              <a:noFill/>
            </a:ln>
          </p:spPr>
        </p:pic>
        <p:pic>
          <p:nvPicPr>
            <p:cNvPr id="2097916" name="Google Shape;353;p23"/>
            <p:cNvPicPr preferRelativeResize="0">
              <a:picLocks/>
            </p:cNvPicPr>
            <p:nvPr/>
          </p:nvPicPr>
          <p:blipFill>
            <a:blip xmlns:r="http://schemas.openxmlformats.org/officeDocument/2006/relationships" r:embed="rId3"/>
            <a:srcRect l="4739" t="8663" r="4467" b="7139"/>
            <a:stretch>
              <a:fillRect/>
            </a:stretch>
          </p:blipFill>
          <p:spPr>
            <a:xfrm rot="10800000" flipH="1">
              <a:off x="6634700" y="3932450"/>
              <a:ext cx="1149300" cy="1035600"/>
            </a:xfrm>
            <a:prstGeom prst="ellipse"/>
            <a:noFill/>
            <a:ln>
              <a:noFill/>
            </a:ln>
          </p:spPr>
        </p:pic>
        <p:grpSp>
          <p:nvGrpSpPr>
            <p:cNvPr id="853" name="Google Shape;354;p23"/>
            <p:cNvGrpSpPr/>
            <p:nvPr/>
          </p:nvGrpSpPr>
          <p:grpSpPr>
            <a:xfrm rot="10800000">
              <a:off x="7856295" y="1168078"/>
              <a:ext cx="957148" cy="298260"/>
              <a:chOff x="-336206" y="2914099"/>
              <a:chExt cx="957148" cy="298260"/>
            </a:xfrm>
          </p:grpSpPr>
          <p:sp>
            <p:nvSpPr>
              <p:cNvPr id="1050352" name="Google Shape;355;p2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53" name="Google Shape;356;p2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54" name="Google Shape;357;p2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54" name="Google Shape;358;p23"/>
            <p:cNvGrpSpPr/>
            <p:nvPr/>
          </p:nvGrpSpPr>
          <p:grpSpPr>
            <a:xfrm rot="10800000">
              <a:off x="437240" y="2825605"/>
              <a:ext cx="957181" cy="296392"/>
              <a:chOff x="7707428" y="2428915"/>
              <a:chExt cx="957181" cy="296392"/>
            </a:xfrm>
          </p:grpSpPr>
          <p:sp>
            <p:nvSpPr>
              <p:cNvPr id="1050355" name="Google Shape;359;p23"/>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56" name="Google Shape;360;p23"/>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57" name="Google Shape;361;p23"/>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917" name="Google Shape;362;p23"/>
            <p:cNvPicPr preferRelativeResize="0">
              <a:picLocks/>
            </p:cNvPicPr>
            <p:nvPr/>
          </p:nvPicPr>
          <p:blipFill>
            <a:blip xmlns:r="http://schemas.openxmlformats.org/officeDocument/2006/relationships" r:embed="rId4"/>
            <a:stretch>
              <a:fillRect/>
            </a:stretch>
          </p:blipFill>
          <p:spPr>
            <a:xfrm rot="10800000">
              <a:off x="8520749" y="1945396"/>
              <a:ext cx="1002250" cy="857775"/>
            </a:xfrm>
            <a:prstGeom prst="rect"/>
            <a:noFill/>
            <a:ln>
              <a:noFill/>
            </a:ln>
          </p:spPr>
        </p:pic>
        <p:pic>
          <p:nvPicPr>
            <p:cNvPr id="2097918" name="Google Shape;363;p23"/>
            <p:cNvPicPr preferRelativeResize="0">
              <a:picLocks/>
            </p:cNvPicPr>
            <p:nvPr/>
          </p:nvPicPr>
          <p:blipFill>
            <a:blip xmlns:r="http://schemas.openxmlformats.org/officeDocument/2006/relationships" r:embed="rId5"/>
            <a:stretch>
              <a:fillRect/>
            </a:stretch>
          </p:blipFill>
          <p:spPr>
            <a:xfrm rot="10800000">
              <a:off x="-599934" y="1168075"/>
              <a:ext cx="1160309" cy="998950"/>
            </a:xfrm>
            <a:prstGeom prst="rect"/>
            <a:noFill/>
            <a:ln>
              <a:noFill/>
            </a:ln>
          </p:spPr>
        </p:pic>
        <p:pic>
          <p:nvPicPr>
            <p:cNvPr id="2097919" name="Google Shape;364;p23"/>
            <p:cNvPicPr preferRelativeResize="0">
              <a:picLocks/>
            </p:cNvPicPr>
            <p:nvPr/>
          </p:nvPicPr>
          <p:blipFill>
            <a:blip xmlns:r="http://schemas.openxmlformats.org/officeDocument/2006/relationships" r:embed="rId6"/>
            <a:srcRect l="30075" t="29952" r="20661" b="16387"/>
            <a:stretch>
              <a:fillRect/>
            </a:stretch>
          </p:blipFill>
          <p:spPr>
            <a:xfrm rot="10800000">
              <a:off x="5741800" y="459587"/>
              <a:ext cx="365700" cy="402300"/>
            </a:xfrm>
            <a:prstGeom prst="ellipse"/>
            <a:noFill/>
            <a:ln>
              <a:noFill/>
            </a:ln>
          </p:spPr>
        </p:pic>
        <p:sp>
          <p:nvSpPr>
            <p:cNvPr id="1050358" name="Google Shape;365;p23"/>
            <p:cNvSpPr/>
            <p:nvPr/>
          </p:nvSpPr>
          <p:spPr>
            <a:xfrm rot="10800000">
              <a:off x="3622424" y="55927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359" name="Google Shape;366;p23"/>
          <p:cNvSpPr txBox="1">
            <a:spLocks noGrp="1"/>
          </p:cNvSpPr>
          <p:nvPr>
            <p:ph type="subTitle" idx="1"/>
          </p:nvPr>
        </p:nvSpPr>
        <p:spPr>
          <a:xfrm>
            <a:off x="5046125" y="2459925"/>
            <a:ext cx="3001500" cy="1008300"/>
          </a:xfrm>
          <a:prstGeom prst="rect"/>
        </p:spPr>
        <p:txBody>
          <a:bodyPr anchor="t" anchorCtr="0" bIns="91425" lIns="91425" rIns="91425" spcFirstLastPara="1" tIns="91425" wrap="square">
            <a:noAutofit/>
          </a:bodyPr>
          <a:lstStyle>
            <a:lvl1pPr algn="r" lvl="0" rtl="0">
              <a:lnSpc>
                <a:spcPct val="100000"/>
              </a:lnSpc>
              <a:spcBef>
                <a:spcPct val="0"/>
              </a:spcBef>
              <a:spcAft>
                <a:spcPct val="0"/>
              </a:spcAft>
              <a:buSzPts val="1600"/>
              <a:buNone/>
            </a:lvl1pPr>
            <a:lvl2pPr algn="r" lvl="1" rtl="0">
              <a:lnSpc>
                <a:spcPct val="100000"/>
              </a:lnSpc>
              <a:spcBef>
                <a:spcPct val="0"/>
              </a:spcBef>
              <a:spcAft>
                <a:spcPct val="0"/>
              </a:spcAft>
              <a:buSzPts val="1600"/>
              <a:buNone/>
            </a:lvl2pPr>
            <a:lvl3pPr algn="r" lvl="2" rtl="0">
              <a:lnSpc>
                <a:spcPct val="100000"/>
              </a:lnSpc>
              <a:spcBef>
                <a:spcPct val="0"/>
              </a:spcBef>
              <a:spcAft>
                <a:spcPct val="0"/>
              </a:spcAft>
              <a:buSzPts val="1600"/>
              <a:buNone/>
            </a:lvl3pPr>
            <a:lvl4pPr algn="r" lvl="3" rtl="0">
              <a:lnSpc>
                <a:spcPct val="100000"/>
              </a:lnSpc>
              <a:spcBef>
                <a:spcPct val="0"/>
              </a:spcBef>
              <a:spcAft>
                <a:spcPct val="0"/>
              </a:spcAft>
              <a:buSzPts val="1600"/>
              <a:buNone/>
            </a:lvl4pPr>
            <a:lvl5pPr algn="r" lvl="4" rtl="0">
              <a:lnSpc>
                <a:spcPct val="100000"/>
              </a:lnSpc>
              <a:spcBef>
                <a:spcPct val="0"/>
              </a:spcBef>
              <a:spcAft>
                <a:spcPct val="0"/>
              </a:spcAft>
              <a:buSzPts val="1600"/>
              <a:buNone/>
            </a:lvl5pPr>
            <a:lvl6pPr algn="r" lvl="5" rtl="0">
              <a:lnSpc>
                <a:spcPct val="100000"/>
              </a:lnSpc>
              <a:spcBef>
                <a:spcPct val="0"/>
              </a:spcBef>
              <a:spcAft>
                <a:spcPct val="0"/>
              </a:spcAft>
              <a:buSzPts val="1600"/>
              <a:buNone/>
            </a:lvl6pPr>
            <a:lvl7pPr algn="r" lvl="6" rtl="0">
              <a:lnSpc>
                <a:spcPct val="100000"/>
              </a:lnSpc>
              <a:spcBef>
                <a:spcPct val="0"/>
              </a:spcBef>
              <a:spcAft>
                <a:spcPct val="0"/>
              </a:spcAft>
              <a:buSzPts val="1600"/>
              <a:buNone/>
            </a:lvl7pPr>
            <a:lvl8pPr algn="r" lvl="7" rtl="0">
              <a:lnSpc>
                <a:spcPct val="100000"/>
              </a:lnSpc>
              <a:spcBef>
                <a:spcPct val="0"/>
              </a:spcBef>
              <a:spcAft>
                <a:spcPct val="0"/>
              </a:spcAft>
              <a:buSzPts val="1600"/>
              <a:buNone/>
            </a:lvl8pPr>
            <a:lvl9pPr algn="r" lvl="8" rtl="0">
              <a:lnSpc>
                <a:spcPct val="100000"/>
              </a:lnSpc>
              <a:spcBef>
                <a:spcPct val="0"/>
              </a:spcBef>
              <a:spcAft>
                <a:spcPct val="0"/>
              </a:spcAft>
              <a:buSzPts val="1600"/>
              <a:buNone/>
            </a:lvl9pPr>
          </a:lstStyle>
          <a:p>
            <a:r>
              <a:t/>
            </a:r>
          </a:p>
        </p:txBody>
      </p:sp>
      <p:sp>
        <p:nvSpPr>
          <p:cNvPr id="1050360" name="Google Shape;367;p23"/>
          <p:cNvSpPr txBox="1">
            <a:spLocks noGrp="1"/>
          </p:cNvSpPr>
          <p:nvPr>
            <p:ph type="title"/>
          </p:nvPr>
        </p:nvSpPr>
        <p:spPr>
          <a:xfrm>
            <a:off x="4535575" y="1748475"/>
            <a:ext cx="3512400" cy="721500"/>
          </a:xfrm>
          <a:prstGeom prst="rect"/>
        </p:spPr>
        <p:txBody>
          <a:bodyPr anchor="b" anchorCtr="0" bIns="91425" lIns="91425" rIns="91425" spcFirstLastPara="1" tIns="91425" wrap="square">
            <a:noAutofit/>
          </a:bodyPr>
          <a:lstStyle>
            <a:lvl1pPr algn="r" lvl="0" rtl="0">
              <a:spcBef>
                <a:spcPct val="0"/>
              </a:spcBef>
              <a:spcAft>
                <a:spcPct val="0"/>
              </a:spcAft>
              <a:buSzPts val="3500"/>
              <a:buNone/>
            </a:lvl1pPr>
            <a:lvl2pPr algn="r" lvl="1" rtl="0">
              <a:spcBef>
                <a:spcPct val="0"/>
              </a:spcBef>
              <a:spcAft>
                <a:spcPct val="0"/>
              </a:spcAft>
              <a:buSzPts val="3500"/>
              <a:buNone/>
            </a:lvl2pPr>
            <a:lvl3pPr algn="r" lvl="2" rtl="0">
              <a:spcBef>
                <a:spcPct val="0"/>
              </a:spcBef>
              <a:spcAft>
                <a:spcPct val="0"/>
              </a:spcAft>
              <a:buSzPts val="3500"/>
              <a:buNone/>
            </a:lvl3pPr>
            <a:lvl4pPr algn="r" lvl="3" rtl="0">
              <a:spcBef>
                <a:spcPct val="0"/>
              </a:spcBef>
              <a:spcAft>
                <a:spcPct val="0"/>
              </a:spcAft>
              <a:buSzPts val="3500"/>
              <a:buNone/>
            </a:lvl4pPr>
            <a:lvl5pPr algn="r" lvl="4" rtl="0">
              <a:spcBef>
                <a:spcPct val="0"/>
              </a:spcBef>
              <a:spcAft>
                <a:spcPct val="0"/>
              </a:spcAft>
              <a:buSzPts val="3500"/>
              <a:buNone/>
            </a:lvl5pPr>
            <a:lvl6pPr algn="r" lvl="5" rtl="0">
              <a:spcBef>
                <a:spcPct val="0"/>
              </a:spcBef>
              <a:spcAft>
                <a:spcPct val="0"/>
              </a:spcAft>
              <a:buSzPts val="3500"/>
              <a:buNone/>
            </a:lvl6pPr>
            <a:lvl7pPr algn="r" lvl="6" rtl="0">
              <a:spcBef>
                <a:spcPct val="0"/>
              </a:spcBef>
              <a:spcAft>
                <a:spcPct val="0"/>
              </a:spcAft>
              <a:buSzPts val="3500"/>
              <a:buNone/>
            </a:lvl7pPr>
            <a:lvl8pPr algn="r" lvl="7" rtl="0">
              <a:spcBef>
                <a:spcPct val="0"/>
              </a:spcBef>
              <a:spcAft>
                <a:spcPct val="0"/>
              </a:spcAft>
              <a:buSzPts val="3500"/>
              <a:buNone/>
            </a:lvl8pPr>
            <a:lvl9pPr algn="r" lvl="8" rtl="0">
              <a:spcBef>
                <a:spcPct val="0"/>
              </a:spcBef>
              <a:spcAft>
                <a:spcPct val="0"/>
              </a:spcAft>
              <a:buSzPts val="3500"/>
              <a:buNone/>
            </a:lvl9pPr>
          </a:lstStyle>
          <a:p>
            <a:r>
              <a:t/>
            </a: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768" name="Shape 368"/>
        <p:cNvGrpSpPr/>
        <p:nvPr/>
      </p:nvGrpSpPr>
      <p:grpSpPr>
        <a:xfrm>
          <a:off x="0" y="0"/>
          <a:ext cx="0" cy="0"/>
          <a:chOff x="0" y="0"/>
          <a:chExt cx="0" cy="0"/>
        </a:xfrm>
      </p:grpSpPr>
      <p:grpSp>
        <p:nvGrpSpPr>
          <p:cNvPr id="769" name="Google Shape;369;p24"/>
          <p:cNvGrpSpPr/>
          <p:nvPr/>
        </p:nvGrpSpPr>
        <p:grpSpPr>
          <a:xfrm>
            <a:off x="-1144150" y="-636900"/>
            <a:ext cx="12481450" cy="7240774"/>
            <a:chOff x="-1144150" y="-636900"/>
            <a:chExt cx="12481450" cy="7240774"/>
          </a:xfrm>
        </p:grpSpPr>
        <p:pic>
          <p:nvPicPr>
            <p:cNvPr id="2097812" name="Google Shape;370;p24"/>
            <p:cNvPicPr preferRelativeResize="0">
              <a:picLocks/>
            </p:cNvPicPr>
            <p:nvPr/>
          </p:nvPicPr>
          <p:blipFill>
            <a:blip xmlns:r="http://schemas.openxmlformats.org/officeDocument/2006/relationships" r:embed="rId1">
              <a:alphaModFix amt="90000"/>
            </a:blip>
            <a:stretch>
              <a:fillRect/>
            </a:stretch>
          </p:blipFill>
          <p:spPr>
            <a:xfrm>
              <a:off x="7371600" y="3551974"/>
              <a:ext cx="3965700" cy="3051900"/>
            </a:xfrm>
            <a:prstGeom prst="roundRect">
              <a:avLst>
                <a:gd name="adj" fmla="val 39633"/>
              </a:avLst>
            </a:prstGeom>
            <a:noFill/>
            <a:ln>
              <a:noFill/>
            </a:ln>
          </p:spPr>
        </p:pic>
        <p:pic>
          <p:nvPicPr>
            <p:cNvPr id="2097813" name="Google Shape;371;p24"/>
            <p:cNvPicPr preferRelativeResize="0">
              <a:picLocks/>
            </p:cNvPicPr>
            <p:nvPr/>
          </p:nvPicPr>
          <p:blipFill>
            <a:blip xmlns:r="http://schemas.openxmlformats.org/officeDocument/2006/relationships" r:embed="rId2"/>
            <a:srcRect l="4739" t="8663" r="4467" b="7139"/>
            <a:stretch>
              <a:fillRect/>
            </a:stretch>
          </p:blipFill>
          <p:spPr>
            <a:xfrm rot="10800000">
              <a:off x="-270700" y="3367201"/>
              <a:ext cx="1971600" cy="1776300"/>
            </a:xfrm>
            <a:prstGeom prst="ellipse"/>
            <a:noFill/>
            <a:ln>
              <a:noFill/>
            </a:ln>
          </p:spPr>
        </p:pic>
        <p:sp>
          <p:nvSpPr>
            <p:cNvPr id="1050122" name="Google Shape;372;p24"/>
            <p:cNvSpPr/>
            <p:nvPr/>
          </p:nvSpPr>
          <p:spPr>
            <a:xfrm rot="10800000" flipH="1">
              <a:off x="5020695" y="4728485"/>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3" name="Google Shape;373;p24"/>
            <p:cNvSpPr/>
            <p:nvPr/>
          </p:nvSpPr>
          <p:spPr>
            <a:xfrm rot="10800000" flipH="1">
              <a:off x="8763080" y="1146476"/>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70" name="Google Shape;374;p24"/>
            <p:cNvGrpSpPr/>
            <p:nvPr/>
          </p:nvGrpSpPr>
          <p:grpSpPr>
            <a:xfrm rot="10800000" flipH="1">
              <a:off x="353957" y="719453"/>
              <a:ext cx="957148" cy="298260"/>
              <a:chOff x="-336206" y="2914099"/>
              <a:chExt cx="957148" cy="298260"/>
            </a:xfrm>
          </p:grpSpPr>
          <p:sp>
            <p:nvSpPr>
              <p:cNvPr id="1050124" name="Google Shape;375;p2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5" name="Google Shape;376;p2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6" name="Google Shape;377;p2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71" name="Google Shape;378;p24"/>
            <p:cNvGrpSpPr/>
            <p:nvPr/>
          </p:nvGrpSpPr>
          <p:grpSpPr>
            <a:xfrm rot="10800000" flipH="1">
              <a:off x="8009728" y="2933880"/>
              <a:ext cx="957181" cy="296392"/>
              <a:chOff x="7707428" y="2428915"/>
              <a:chExt cx="957181" cy="296392"/>
            </a:xfrm>
          </p:grpSpPr>
          <p:sp>
            <p:nvSpPr>
              <p:cNvPr id="1050127" name="Google Shape;379;p24"/>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8" name="Google Shape;380;p24"/>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29" name="Google Shape;381;p24"/>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14" name="Google Shape;382;p24"/>
            <p:cNvPicPr preferRelativeResize="0">
              <a:picLocks/>
            </p:cNvPicPr>
            <p:nvPr/>
          </p:nvPicPr>
          <p:blipFill>
            <a:blip xmlns:r="http://schemas.openxmlformats.org/officeDocument/2006/relationships" r:embed="rId3"/>
            <a:stretch>
              <a:fillRect/>
            </a:stretch>
          </p:blipFill>
          <p:spPr>
            <a:xfrm rot="10800000" flipH="1">
              <a:off x="-1144150" y="1267100"/>
              <a:ext cx="1498102" cy="1282175"/>
            </a:xfrm>
            <a:prstGeom prst="rect"/>
            <a:noFill/>
            <a:ln>
              <a:noFill/>
            </a:ln>
          </p:spPr>
        </p:pic>
        <p:pic>
          <p:nvPicPr>
            <p:cNvPr id="2097815" name="Google Shape;383;p24"/>
            <p:cNvPicPr preferRelativeResize="0">
              <a:picLocks/>
            </p:cNvPicPr>
            <p:nvPr/>
          </p:nvPicPr>
          <p:blipFill>
            <a:blip xmlns:r="http://schemas.openxmlformats.org/officeDocument/2006/relationships" r:embed="rId4"/>
            <a:stretch>
              <a:fillRect/>
            </a:stretch>
          </p:blipFill>
          <p:spPr>
            <a:xfrm rot="10800000" flipH="1">
              <a:off x="7515325" y="-636900"/>
              <a:ext cx="1160309" cy="998950"/>
            </a:xfrm>
            <a:prstGeom prst="rect"/>
            <a:noFill/>
            <a:ln>
              <a:noFill/>
            </a:ln>
          </p:spPr>
        </p:pic>
        <p:pic>
          <p:nvPicPr>
            <p:cNvPr id="2097816" name="Google Shape;384;p24"/>
            <p:cNvPicPr preferRelativeResize="0">
              <a:picLocks/>
            </p:cNvPicPr>
            <p:nvPr/>
          </p:nvPicPr>
          <p:blipFill>
            <a:blip xmlns:r="http://schemas.openxmlformats.org/officeDocument/2006/relationships" r:embed="rId5"/>
            <a:srcRect l="30075" t="29952" r="20661" b="16387"/>
            <a:stretch>
              <a:fillRect/>
            </a:stretch>
          </p:blipFill>
          <p:spPr>
            <a:xfrm rot="10800000" flipH="1">
              <a:off x="8009713" y="1904537"/>
              <a:ext cx="365700" cy="402300"/>
            </a:xfrm>
            <a:prstGeom prst="ellipse"/>
            <a:noFill/>
            <a:ln>
              <a:noFill/>
            </a:ln>
          </p:spPr>
        </p:pic>
        <p:sp>
          <p:nvSpPr>
            <p:cNvPr id="1050130" name="Google Shape;385;p24"/>
            <p:cNvSpPr/>
            <p:nvPr/>
          </p:nvSpPr>
          <p:spPr>
            <a:xfrm rot="10800000" flipH="1">
              <a:off x="1993477" y="158017"/>
              <a:ext cx="203818" cy="204035"/>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31" name="Google Shape;386;p24"/>
          <p:cNvSpPr txBox="1">
            <a:spLocks noGrp="1"/>
          </p:cNvSpPr>
          <p:nvPr>
            <p:ph type="subTitle" idx="1"/>
          </p:nvPr>
        </p:nvSpPr>
        <p:spPr>
          <a:xfrm>
            <a:off x="1328863" y="3088300"/>
            <a:ext cx="29076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3500"/>
              <a:buFont typeface="Montserrat Alternates" panose="00000500000000000000"/>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t/>
            </a:r>
          </a:p>
        </p:txBody>
      </p:sp>
      <p:sp>
        <p:nvSpPr>
          <p:cNvPr id="1050132" name="Google Shape;387;p24"/>
          <p:cNvSpPr txBox="1">
            <a:spLocks noGrp="1"/>
          </p:cNvSpPr>
          <p:nvPr>
            <p:ph type="subTitle" idx="2"/>
          </p:nvPr>
        </p:nvSpPr>
        <p:spPr>
          <a:xfrm>
            <a:off x="4907538" y="3088300"/>
            <a:ext cx="2907600" cy="5148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Clr>
                <a:schemeClr val="dk2"/>
              </a:buClr>
              <a:buSzPts val="3500"/>
              <a:buFont typeface="Montserrat Alternates" panose="00000500000000000000"/>
              <a:buNone/>
              <a:defRPr b="1" sz="24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rtl="0">
              <a:lnSpc>
                <a:spcPct val="100000"/>
              </a:lnSpc>
              <a:spcBef>
                <a:spcPct val="0"/>
              </a:spcBef>
              <a:spcAft>
                <a:spcPct val="0"/>
              </a:spcAft>
              <a:buClr>
                <a:schemeClr val="dk2"/>
              </a:buClr>
              <a:buSzPts val="3500"/>
              <a:buFont typeface="Montserrat Alternates" panose="00000500000000000000"/>
              <a:buNone/>
              <a:defRPr b="1" sz="3500">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t/>
            </a:r>
          </a:p>
        </p:txBody>
      </p:sp>
      <p:sp>
        <p:nvSpPr>
          <p:cNvPr id="1050133" name="Google Shape;388;p24"/>
          <p:cNvSpPr txBox="1">
            <a:spLocks noGrp="1"/>
          </p:cNvSpPr>
          <p:nvPr>
            <p:ph type="subTitle" idx="3"/>
          </p:nvPr>
        </p:nvSpPr>
        <p:spPr>
          <a:xfrm>
            <a:off x="1328875" y="3526750"/>
            <a:ext cx="29076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134" name="Google Shape;389;p24"/>
          <p:cNvSpPr txBox="1">
            <a:spLocks noGrp="1"/>
          </p:cNvSpPr>
          <p:nvPr>
            <p:ph type="subTitle" idx="4"/>
          </p:nvPr>
        </p:nvSpPr>
        <p:spPr>
          <a:xfrm>
            <a:off x="4907550" y="3526750"/>
            <a:ext cx="29076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135" name="Google Shape;390;p24"/>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802" name="Shape 391"/>
        <p:cNvGrpSpPr/>
        <p:nvPr/>
      </p:nvGrpSpPr>
      <p:grpSpPr>
        <a:xfrm>
          <a:off x="0" y="0"/>
          <a:ext cx="0" cy="0"/>
          <a:chOff x="0" y="0"/>
          <a:chExt cx="0" cy="0"/>
        </a:xfrm>
      </p:grpSpPr>
      <p:pic>
        <p:nvPicPr>
          <p:cNvPr id="2097853" name="Google Shape;392;p25"/>
          <p:cNvPicPr preferRelativeResize="0">
            <a:picLocks/>
          </p:cNvPicPr>
          <p:nvPr/>
        </p:nvPicPr>
        <p:blipFill>
          <a:blip xmlns:r="http://schemas.openxmlformats.org/officeDocument/2006/relationships" r:embed="rId1"/>
          <a:srcRect l="4739" t="8663" r="4467" b="7139"/>
          <a:stretch>
            <a:fillRect/>
          </a:stretch>
        </p:blipFill>
        <p:spPr>
          <a:xfrm>
            <a:off x="7634487" y="-589751"/>
            <a:ext cx="1971600" cy="1776300"/>
          </a:xfrm>
          <a:prstGeom prst="ellipse"/>
          <a:noFill/>
          <a:ln>
            <a:noFill/>
          </a:ln>
        </p:spPr>
      </p:pic>
      <p:pic>
        <p:nvPicPr>
          <p:cNvPr id="2097854" name="Google Shape;393;p25"/>
          <p:cNvPicPr preferRelativeResize="0">
            <a:picLocks/>
          </p:cNvPicPr>
          <p:nvPr/>
        </p:nvPicPr>
        <p:blipFill>
          <a:blip xmlns:r="http://schemas.openxmlformats.org/officeDocument/2006/relationships" r:embed="rId2">
            <a:alphaModFix amt="90000"/>
          </a:blip>
          <a:stretch>
            <a:fillRect/>
          </a:stretch>
        </p:blipFill>
        <p:spPr>
          <a:xfrm rot="10800000">
            <a:off x="-2277600" y="-1804700"/>
            <a:ext cx="3965700" cy="3051900"/>
          </a:xfrm>
          <a:prstGeom prst="roundRect">
            <a:avLst>
              <a:gd name="adj" fmla="val 39633"/>
            </a:avLst>
          </a:prstGeom>
          <a:noFill/>
          <a:ln>
            <a:noFill/>
          </a:ln>
        </p:spPr>
      </p:pic>
      <p:sp>
        <p:nvSpPr>
          <p:cNvPr id="1050207" name="Google Shape;394;p25"/>
          <p:cNvSpPr txBox="1">
            <a:spLocks noGrp="1"/>
          </p:cNvSpPr>
          <p:nvPr>
            <p:ph type="subTitle" idx="1"/>
          </p:nvPr>
        </p:nvSpPr>
        <p:spPr>
          <a:xfrm>
            <a:off x="953600" y="1375875"/>
            <a:ext cx="3561300" cy="3080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Clr>
                <a:srgbClr val="434343"/>
              </a:buClr>
              <a:buSzPts val="1600"/>
              <a:buFont typeface="Anaheim"/>
              <a:buChar char="●"/>
            </a:lvl1pPr>
            <a:lvl2pPr algn="ctr" lvl="1" rtl="0">
              <a:lnSpc>
                <a:spcPct val="100000"/>
              </a:lnSpc>
              <a:spcBef>
                <a:spcPct val="0"/>
              </a:spcBef>
              <a:spcAft>
                <a:spcPct val="0"/>
              </a:spcAft>
              <a:buClr>
                <a:srgbClr val="434343"/>
              </a:buClr>
              <a:buSzPts val="1600"/>
              <a:buFont typeface="Anaheim"/>
              <a:buChar char="○"/>
            </a:lvl2pPr>
            <a:lvl3pPr algn="ctr" lvl="2" rtl="0">
              <a:lnSpc>
                <a:spcPct val="100000"/>
              </a:lnSpc>
              <a:spcBef>
                <a:spcPct val="0"/>
              </a:spcBef>
              <a:spcAft>
                <a:spcPct val="0"/>
              </a:spcAft>
              <a:buClr>
                <a:srgbClr val="434343"/>
              </a:buClr>
              <a:buSzPts val="1600"/>
              <a:buFont typeface="Anaheim"/>
              <a:buChar char="■"/>
            </a:lvl3pPr>
            <a:lvl4pPr algn="ctr" lvl="3" rtl="0">
              <a:lnSpc>
                <a:spcPct val="100000"/>
              </a:lnSpc>
              <a:spcBef>
                <a:spcPct val="0"/>
              </a:spcBef>
              <a:spcAft>
                <a:spcPct val="0"/>
              </a:spcAft>
              <a:buClr>
                <a:srgbClr val="434343"/>
              </a:buClr>
              <a:buSzPts val="1600"/>
              <a:buFont typeface="Anaheim"/>
              <a:buChar char="●"/>
            </a:lvl4pPr>
            <a:lvl5pPr algn="ctr" lvl="4" rtl="0">
              <a:lnSpc>
                <a:spcPct val="100000"/>
              </a:lnSpc>
              <a:spcBef>
                <a:spcPct val="0"/>
              </a:spcBef>
              <a:spcAft>
                <a:spcPct val="0"/>
              </a:spcAft>
              <a:buClr>
                <a:srgbClr val="434343"/>
              </a:buClr>
              <a:buSzPts val="1600"/>
              <a:buFont typeface="Anaheim"/>
              <a:buChar char="○"/>
            </a:lvl5pPr>
            <a:lvl6pPr algn="ctr" lvl="5" rtl="0">
              <a:lnSpc>
                <a:spcPct val="100000"/>
              </a:lnSpc>
              <a:spcBef>
                <a:spcPct val="0"/>
              </a:spcBef>
              <a:spcAft>
                <a:spcPct val="0"/>
              </a:spcAft>
              <a:buClr>
                <a:srgbClr val="434343"/>
              </a:buClr>
              <a:buSzPts val="1600"/>
              <a:buFont typeface="Anaheim"/>
              <a:buChar char="■"/>
            </a:lvl6pPr>
            <a:lvl7pPr algn="ctr" lvl="6" rtl="0">
              <a:lnSpc>
                <a:spcPct val="100000"/>
              </a:lnSpc>
              <a:spcBef>
                <a:spcPct val="0"/>
              </a:spcBef>
              <a:spcAft>
                <a:spcPct val="0"/>
              </a:spcAft>
              <a:buClr>
                <a:srgbClr val="434343"/>
              </a:buClr>
              <a:buSzPts val="1600"/>
              <a:buFont typeface="Anaheim"/>
              <a:buChar char="●"/>
            </a:lvl7pPr>
            <a:lvl8pPr algn="ctr" lvl="7" rtl="0">
              <a:lnSpc>
                <a:spcPct val="100000"/>
              </a:lnSpc>
              <a:spcBef>
                <a:spcPct val="0"/>
              </a:spcBef>
              <a:spcAft>
                <a:spcPct val="0"/>
              </a:spcAft>
              <a:buClr>
                <a:srgbClr val="434343"/>
              </a:buClr>
              <a:buSzPts val="1600"/>
              <a:buFont typeface="Anaheim"/>
              <a:buChar char="○"/>
            </a:lvl8pPr>
            <a:lvl9pPr algn="ctr" lvl="8" rtl="0">
              <a:lnSpc>
                <a:spcPct val="100000"/>
              </a:lnSpc>
              <a:spcBef>
                <a:spcPct val="0"/>
              </a:spcBef>
              <a:spcAft>
                <a:spcPct val="0"/>
              </a:spcAft>
              <a:buClr>
                <a:srgbClr val="434343"/>
              </a:buClr>
              <a:buSzPts val="1600"/>
              <a:buFont typeface="Anaheim"/>
              <a:buChar char="■"/>
            </a:lvl9pPr>
          </a:lstStyle>
          <a:p>
            <a:r>
              <a:t/>
            </a:r>
          </a:p>
        </p:txBody>
      </p:sp>
      <p:sp>
        <p:nvSpPr>
          <p:cNvPr id="1050208" name="Google Shape;395;p25"/>
          <p:cNvSpPr txBox="1">
            <a:spLocks noGrp="1"/>
          </p:cNvSpPr>
          <p:nvPr>
            <p:ph type="subTitle" idx="2"/>
          </p:nvPr>
        </p:nvSpPr>
        <p:spPr>
          <a:xfrm>
            <a:off x="4867675" y="1375875"/>
            <a:ext cx="3561300" cy="3080100"/>
          </a:xfrm>
          <a:prstGeom prst="rect"/>
        </p:spPr>
        <p:txBody>
          <a:bodyPr anchor="t" anchorCtr="0" bIns="91425" lIns="91425" rIns="91425" spcFirstLastPara="1" tIns="91425" wrap="square">
            <a:noAutofit/>
          </a:bodyPr>
          <a:lstStyle>
            <a:lvl1pPr lvl="0" rtl="0">
              <a:lnSpc>
                <a:spcPct val="100000"/>
              </a:lnSpc>
              <a:spcBef>
                <a:spcPct val="0"/>
              </a:spcBef>
              <a:spcAft>
                <a:spcPct val="0"/>
              </a:spcAft>
              <a:buSzPts val="1600"/>
              <a:buChar char="●"/>
            </a:lvl1pPr>
            <a:lvl2pPr algn="ctr" lvl="1" rtl="0">
              <a:lnSpc>
                <a:spcPct val="100000"/>
              </a:lnSpc>
              <a:spcBef>
                <a:spcPct val="0"/>
              </a:spcBef>
              <a:spcAft>
                <a:spcPct val="0"/>
              </a:spcAft>
              <a:buSzPts val="1600"/>
              <a:buChar char="○"/>
            </a:lvl2pPr>
            <a:lvl3pPr algn="ctr" lvl="2" rtl="0">
              <a:lnSpc>
                <a:spcPct val="100000"/>
              </a:lnSpc>
              <a:spcBef>
                <a:spcPct val="0"/>
              </a:spcBef>
              <a:spcAft>
                <a:spcPct val="0"/>
              </a:spcAft>
              <a:buSzPts val="1600"/>
              <a:buChar char="■"/>
            </a:lvl3pPr>
            <a:lvl4pPr algn="ctr" lvl="3" rtl="0">
              <a:lnSpc>
                <a:spcPct val="100000"/>
              </a:lnSpc>
              <a:spcBef>
                <a:spcPct val="0"/>
              </a:spcBef>
              <a:spcAft>
                <a:spcPct val="0"/>
              </a:spcAft>
              <a:buSzPts val="1600"/>
              <a:buChar char="●"/>
            </a:lvl4pPr>
            <a:lvl5pPr algn="ctr" lvl="4" rtl="0">
              <a:lnSpc>
                <a:spcPct val="100000"/>
              </a:lnSpc>
              <a:spcBef>
                <a:spcPct val="0"/>
              </a:spcBef>
              <a:spcAft>
                <a:spcPct val="0"/>
              </a:spcAft>
              <a:buSzPts val="1600"/>
              <a:buChar char="○"/>
            </a:lvl5pPr>
            <a:lvl6pPr algn="ctr" lvl="5" rtl="0">
              <a:lnSpc>
                <a:spcPct val="100000"/>
              </a:lnSpc>
              <a:spcBef>
                <a:spcPct val="0"/>
              </a:spcBef>
              <a:spcAft>
                <a:spcPct val="0"/>
              </a:spcAft>
              <a:buSzPts val="1600"/>
              <a:buChar char="■"/>
            </a:lvl6pPr>
            <a:lvl7pPr algn="ctr" lvl="6" rtl="0">
              <a:lnSpc>
                <a:spcPct val="100000"/>
              </a:lnSpc>
              <a:spcBef>
                <a:spcPct val="0"/>
              </a:spcBef>
              <a:spcAft>
                <a:spcPct val="0"/>
              </a:spcAft>
              <a:buSzPts val="1600"/>
              <a:buChar char="●"/>
            </a:lvl7pPr>
            <a:lvl8pPr algn="ctr" lvl="7" rtl="0">
              <a:lnSpc>
                <a:spcPct val="100000"/>
              </a:lnSpc>
              <a:spcBef>
                <a:spcPct val="0"/>
              </a:spcBef>
              <a:spcAft>
                <a:spcPct val="0"/>
              </a:spcAft>
              <a:buSzPts val="1600"/>
              <a:buChar char="○"/>
            </a:lvl8pPr>
            <a:lvl9pPr algn="ctr" lvl="8" rtl="0">
              <a:lnSpc>
                <a:spcPct val="100000"/>
              </a:lnSpc>
              <a:spcBef>
                <a:spcPct val="0"/>
              </a:spcBef>
              <a:spcAft>
                <a:spcPct val="0"/>
              </a:spcAft>
              <a:buSzPts val="1600"/>
              <a:buChar char="■"/>
            </a:lvl9pPr>
          </a:lstStyle>
          <a:p>
            <a:r>
              <a:t/>
            </a:r>
          </a:p>
        </p:txBody>
      </p:sp>
      <p:sp>
        <p:nvSpPr>
          <p:cNvPr id="1050209" name="Google Shape;396;p25"/>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
        <p:nvSpPr>
          <p:cNvPr id="1050210" name="Google Shape;397;p25"/>
          <p:cNvSpPr/>
          <p:nvPr/>
        </p:nvSpPr>
        <p:spPr>
          <a:xfrm flipH="1">
            <a:off x="8518949" y="12472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11" name="Google Shape;398;p25"/>
          <p:cNvSpPr/>
          <p:nvPr/>
        </p:nvSpPr>
        <p:spPr>
          <a:xfrm flipH="1">
            <a:off x="104857" y="33684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03" name="Google Shape;399;p25"/>
          <p:cNvGrpSpPr/>
          <p:nvPr/>
        </p:nvGrpSpPr>
        <p:grpSpPr>
          <a:xfrm flipH="1">
            <a:off x="7634470" y="4132561"/>
            <a:ext cx="957148" cy="298260"/>
            <a:chOff x="-336206" y="2914099"/>
            <a:chExt cx="957148" cy="298260"/>
          </a:xfrm>
        </p:grpSpPr>
        <p:sp>
          <p:nvSpPr>
            <p:cNvPr id="1050212" name="Google Shape;400;p25"/>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13" name="Google Shape;401;p25"/>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14" name="Google Shape;402;p25"/>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04" name="Google Shape;403;p25"/>
          <p:cNvGrpSpPr/>
          <p:nvPr/>
        </p:nvGrpSpPr>
        <p:grpSpPr>
          <a:xfrm flipH="1">
            <a:off x="-514435" y="1528265"/>
            <a:ext cx="957181" cy="296392"/>
            <a:chOff x="7707428" y="2428915"/>
            <a:chExt cx="957181" cy="296392"/>
          </a:xfrm>
        </p:grpSpPr>
        <p:sp>
          <p:nvSpPr>
            <p:cNvPr id="1050215" name="Google Shape;404;p25"/>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16" name="Google Shape;405;p25"/>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17" name="Google Shape;406;p25"/>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55" name="Google Shape;407;p25"/>
          <p:cNvPicPr preferRelativeResize="0">
            <a:picLocks/>
          </p:cNvPicPr>
          <p:nvPr/>
        </p:nvPicPr>
        <p:blipFill>
          <a:blip xmlns:r="http://schemas.openxmlformats.org/officeDocument/2006/relationships" r:embed="rId3"/>
          <a:stretch>
            <a:fillRect/>
          </a:stretch>
        </p:blipFill>
        <p:spPr>
          <a:xfrm flipH="1">
            <a:off x="8615774" y="2075215"/>
            <a:ext cx="1160300" cy="993063"/>
          </a:xfrm>
          <a:prstGeom prst="rect"/>
          <a:noFill/>
          <a:ln>
            <a:noFill/>
          </a:ln>
        </p:spPr>
      </p:pic>
      <p:pic>
        <p:nvPicPr>
          <p:cNvPr id="2097856" name="Google Shape;408;p25"/>
          <p:cNvPicPr preferRelativeResize="0">
            <a:picLocks/>
          </p:cNvPicPr>
          <p:nvPr/>
        </p:nvPicPr>
        <p:blipFill>
          <a:blip xmlns:r="http://schemas.openxmlformats.org/officeDocument/2006/relationships" r:embed="rId4"/>
          <a:stretch>
            <a:fillRect/>
          </a:stretch>
        </p:blipFill>
        <p:spPr>
          <a:xfrm flipH="1">
            <a:off x="527791" y="4538125"/>
            <a:ext cx="1160309" cy="998950"/>
          </a:xfrm>
          <a:prstGeom prst="rect"/>
          <a:noFill/>
          <a:ln>
            <a:noFill/>
          </a:ln>
        </p:spPr>
      </p:pic>
      <p:pic>
        <p:nvPicPr>
          <p:cNvPr id="2097857" name="Google Shape;409;p25"/>
          <p:cNvPicPr preferRelativeResize="0">
            <a:picLocks/>
          </p:cNvPicPr>
          <p:nvPr/>
        </p:nvPicPr>
        <p:blipFill>
          <a:blip xmlns:r="http://schemas.openxmlformats.org/officeDocument/2006/relationships" r:embed="rId5"/>
          <a:srcRect l="30075" t="29952" r="20661" b="16387"/>
          <a:stretch>
            <a:fillRect/>
          </a:stretch>
        </p:blipFill>
        <p:spPr>
          <a:xfrm flipH="1">
            <a:off x="7501000" y="4669038"/>
            <a:ext cx="365700" cy="402300"/>
          </a:xfrm>
          <a:prstGeom prst="ellipse"/>
          <a:noFill/>
          <a:ln>
            <a:noFill/>
          </a:ln>
        </p:spPr>
      </p:pic>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825" name="Shape 410"/>
        <p:cNvGrpSpPr/>
        <p:nvPr/>
      </p:nvGrpSpPr>
      <p:grpSpPr>
        <a:xfrm>
          <a:off x="0" y="0"/>
          <a:ext cx="0" cy="0"/>
          <a:chOff x="0" y="0"/>
          <a:chExt cx="0" cy="0"/>
        </a:xfrm>
      </p:grpSpPr>
      <p:grpSp>
        <p:nvGrpSpPr>
          <p:cNvPr id="826" name="Google Shape;411;p26"/>
          <p:cNvGrpSpPr/>
          <p:nvPr/>
        </p:nvGrpSpPr>
        <p:grpSpPr>
          <a:xfrm>
            <a:off x="-1067075" y="-1703700"/>
            <a:ext cx="12099575" cy="7240774"/>
            <a:chOff x="-1067075" y="-1703700"/>
            <a:chExt cx="12099575" cy="7240774"/>
          </a:xfrm>
        </p:grpSpPr>
        <p:pic>
          <p:nvPicPr>
            <p:cNvPr id="2097890" name="Google Shape;412;p26"/>
            <p:cNvPicPr preferRelativeResize="0">
              <a:picLocks/>
            </p:cNvPicPr>
            <p:nvPr/>
          </p:nvPicPr>
          <p:blipFill>
            <a:blip xmlns:r="http://schemas.openxmlformats.org/officeDocument/2006/relationships" r:embed="rId1"/>
            <a:stretch>
              <a:fillRect/>
            </a:stretch>
          </p:blipFill>
          <p:spPr>
            <a:xfrm>
              <a:off x="3006775" y="4346251"/>
              <a:ext cx="692374" cy="797252"/>
            </a:xfrm>
            <a:prstGeom prst="rect"/>
            <a:noFill/>
            <a:ln>
              <a:noFill/>
            </a:ln>
          </p:spPr>
        </p:pic>
        <p:pic>
          <p:nvPicPr>
            <p:cNvPr id="2097891" name="Google Shape;413;p26"/>
            <p:cNvPicPr preferRelativeResize="0">
              <a:picLocks/>
            </p:cNvPicPr>
            <p:nvPr/>
          </p:nvPicPr>
          <p:blipFill>
            <a:blip xmlns:r="http://schemas.openxmlformats.org/officeDocument/2006/relationships" r:embed="rId2">
              <a:alphaModFix amt="90000"/>
            </a:blip>
            <a:stretch>
              <a:fillRect/>
            </a:stretch>
          </p:blipFill>
          <p:spPr>
            <a:xfrm rot="10800000" flipH="1">
              <a:off x="7066800" y="-1703700"/>
              <a:ext cx="3965700" cy="3051900"/>
            </a:xfrm>
            <a:prstGeom prst="roundRect">
              <a:avLst>
                <a:gd name="adj" fmla="val 39633"/>
              </a:avLst>
            </a:prstGeom>
            <a:noFill/>
            <a:ln>
              <a:noFill/>
            </a:ln>
          </p:spPr>
        </p:pic>
        <p:pic>
          <p:nvPicPr>
            <p:cNvPr id="2097892" name="Google Shape;414;p26"/>
            <p:cNvPicPr preferRelativeResize="0">
              <a:picLocks/>
            </p:cNvPicPr>
            <p:nvPr/>
          </p:nvPicPr>
          <p:blipFill>
            <a:blip xmlns:r="http://schemas.openxmlformats.org/officeDocument/2006/relationships" r:embed="rId3"/>
            <a:srcRect l="4739" t="8663" r="4467" b="7139"/>
            <a:stretch>
              <a:fillRect/>
            </a:stretch>
          </p:blipFill>
          <p:spPr>
            <a:xfrm flipH="1">
              <a:off x="-939675" y="-353151"/>
              <a:ext cx="1971600" cy="1776300"/>
            </a:xfrm>
            <a:prstGeom prst="ellipse"/>
            <a:noFill/>
            <a:ln>
              <a:noFill/>
            </a:ln>
          </p:spPr>
        </p:pic>
        <p:grpSp>
          <p:nvGrpSpPr>
            <p:cNvPr id="827" name="Google Shape;415;p26"/>
            <p:cNvGrpSpPr/>
            <p:nvPr/>
          </p:nvGrpSpPr>
          <p:grpSpPr>
            <a:xfrm>
              <a:off x="-94593" y="4144561"/>
              <a:ext cx="957148" cy="298260"/>
              <a:chOff x="-336206" y="2914099"/>
              <a:chExt cx="957148" cy="298260"/>
            </a:xfrm>
          </p:grpSpPr>
          <p:sp>
            <p:nvSpPr>
              <p:cNvPr id="1050283" name="Google Shape;416;p26"/>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84" name="Google Shape;417;p26"/>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85" name="Google Shape;418;p26"/>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28" name="Google Shape;419;p26"/>
            <p:cNvGrpSpPr/>
            <p:nvPr/>
          </p:nvGrpSpPr>
          <p:grpSpPr>
            <a:xfrm>
              <a:off x="7950316" y="2145127"/>
              <a:ext cx="957181" cy="296392"/>
              <a:chOff x="7707428" y="2428915"/>
              <a:chExt cx="957181" cy="296392"/>
            </a:xfrm>
          </p:grpSpPr>
          <p:sp>
            <p:nvSpPr>
              <p:cNvPr id="1050286" name="Google Shape;420;p2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87" name="Google Shape;421;p2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88" name="Google Shape;422;p2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93" name="Google Shape;423;p26"/>
            <p:cNvPicPr preferRelativeResize="0">
              <a:picLocks/>
            </p:cNvPicPr>
            <p:nvPr/>
          </p:nvPicPr>
          <p:blipFill>
            <a:blip xmlns:r="http://schemas.openxmlformats.org/officeDocument/2006/relationships" r:embed="rId4"/>
            <a:stretch>
              <a:fillRect/>
            </a:stretch>
          </p:blipFill>
          <p:spPr>
            <a:xfrm>
              <a:off x="-1067075" y="2350887"/>
              <a:ext cx="1498102" cy="1282175"/>
            </a:xfrm>
            <a:prstGeom prst="rect"/>
            <a:noFill/>
            <a:ln>
              <a:noFill/>
            </a:ln>
          </p:spPr>
        </p:pic>
        <p:pic>
          <p:nvPicPr>
            <p:cNvPr id="2097894" name="Google Shape;424;p26"/>
            <p:cNvPicPr preferRelativeResize="0">
              <a:picLocks/>
            </p:cNvPicPr>
            <p:nvPr/>
          </p:nvPicPr>
          <p:blipFill>
            <a:blip xmlns:r="http://schemas.openxmlformats.org/officeDocument/2006/relationships" r:embed="rId5"/>
            <a:stretch>
              <a:fillRect/>
            </a:stretch>
          </p:blipFill>
          <p:spPr>
            <a:xfrm>
              <a:off x="7210525" y="4538125"/>
              <a:ext cx="1160309" cy="998950"/>
            </a:xfrm>
            <a:prstGeom prst="rect"/>
            <a:noFill/>
            <a:ln>
              <a:noFill/>
            </a:ln>
          </p:spPr>
        </p:pic>
        <p:pic>
          <p:nvPicPr>
            <p:cNvPr id="2097895" name="Google Shape;425;p26"/>
            <p:cNvPicPr preferRelativeResize="0">
              <a:picLocks/>
            </p:cNvPicPr>
            <p:nvPr/>
          </p:nvPicPr>
          <p:blipFill>
            <a:blip xmlns:r="http://schemas.openxmlformats.org/officeDocument/2006/relationships" r:embed="rId6"/>
            <a:srcRect l="30075" t="29952" r="20661" b="16387"/>
            <a:stretch>
              <a:fillRect/>
            </a:stretch>
          </p:blipFill>
          <p:spPr>
            <a:xfrm>
              <a:off x="1611975" y="4669038"/>
              <a:ext cx="365700" cy="402300"/>
            </a:xfrm>
            <a:prstGeom prst="ellipse"/>
            <a:noFill/>
            <a:ln>
              <a:noFill/>
            </a:ln>
          </p:spPr>
        </p:pic>
      </p:grpSp>
      <p:sp>
        <p:nvSpPr>
          <p:cNvPr id="1050289" name="Google Shape;426;p26"/>
          <p:cNvSpPr txBox="1">
            <a:spLocks noGrp="1"/>
          </p:cNvSpPr>
          <p:nvPr>
            <p:ph type="title"/>
          </p:nvPr>
        </p:nvSpPr>
        <p:spPr>
          <a:xfrm>
            <a:off x="9486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290" name="Google Shape;427;p26"/>
          <p:cNvSpPr txBox="1">
            <a:spLocks noGrp="1"/>
          </p:cNvSpPr>
          <p:nvPr>
            <p:ph type="subTitle" idx="1"/>
          </p:nvPr>
        </p:nvSpPr>
        <p:spPr>
          <a:xfrm>
            <a:off x="88735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91" name="Google Shape;428;p26"/>
          <p:cNvSpPr txBox="1">
            <a:spLocks noGrp="1"/>
          </p:cNvSpPr>
          <p:nvPr>
            <p:ph type="title" idx="2"/>
          </p:nvPr>
        </p:nvSpPr>
        <p:spPr>
          <a:xfrm>
            <a:off x="34038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292" name="Google Shape;429;p26"/>
          <p:cNvSpPr txBox="1">
            <a:spLocks noGrp="1"/>
          </p:cNvSpPr>
          <p:nvPr>
            <p:ph type="subTitle" idx="3"/>
          </p:nvPr>
        </p:nvSpPr>
        <p:spPr>
          <a:xfrm>
            <a:off x="33426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93" name="Google Shape;430;p26"/>
          <p:cNvSpPr txBox="1">
            <a:spLocks noGrp="1"/>
          </p:cNvSpPr>
          <p:nvPr>
            <p:ph type="title" idx="4"/>
          </p:nvPr>
        </p:nvSpPr>
        <p:spPr>
          <a:xfrm>
            <a:off x="5859000" y="2728113"/>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294" name="Google Shape;431;p26"/>
          <p:cNvSpPr txBox="1">
            <a:spLocks noGrp="1"/>
          </p:cNvSpPr>
          <p:nvPr>
            <p:ph type="subTitle" idx="5"/>
          </p:nvPr>
        </p:nvSpPr>
        <p:spPr>
          <a:xfrm>
            <a:off x="5797800" y="3238450"/>
            <a:ext cx="2458800" cy="8733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95" name="Google Shape;432;p26"/>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Title and three columns 1">
  <p:cSld name="BLANK_1_1_1_2_1">
    <p:spTree>
      <p:nvGrpSpPr>
        <p:cNvPr id="843" name="Shape 433"/>
        <p:cNvGrpSpPr/>
        <p:nvPr/>
      </p:nvGrpSpPr>
      <p:grpSpPr>
        <a:xfrm>
          <a:off x="0" y="0"/>
          <a:ext cx="0" cy="0"/>
          <a:chOff x="0" y="0"/>
          <a:chExt cx="0" cy="0"/>
        </a:xfrm>
      </p:grpSpPr>
      <p:grpSp>
        <p:nvGrpSpPr>
          <p:cNvPr id="844" name="Google Shape;434;p27"/>
          <p:cNvGrpSpPr/>
          <p:nvPr/>
        </p:nvGrpSpPr>
        <p:grpSpPr>
          <a:xfrm>
            <a:off x="-738687" y="-1093050"/>
            <a:ext cx="11150437" cy="6878960"/>
            <a:chOff x="-738687" y="-1093050"/>
            <a:chExt cx="11150437" cy="6878960"/>
          </a:xfrm>
        </p:grpSpPr>
        <p:pic>
          <p:nvPicPr>
            <p:cNvPr id="2097909" name="Google Shape;435;p27"/>
            <p:cNvPicPr preferRelativeResize="0">
              <a:picLocks/>
            </p:cNvPicPr>
            <p:nvPr/>
          </p:nvPicPr>
          <p:blipFill>
            <a:blip xmlns:r="http://schemas.openxmlformats.org/officeDocument/2006/relationships" r:embed="rId1">
              <a:alphaModFix amt="90000"/>
            </a:blip>
            <a:stretch>
              <a:fillRect/>
            </a:stretch>
          </p:blipFill>
          <p:spPr>
            <a:xfrm flipH="1">
              <a:off x="7227550" y="-1093050"/>
              <a:ext cx="3184200" cy="2450700"/>
            </a:xfrm>
            <a:prstGeom prst="roundRect">
              <a:avLst>
                <a:gd name="adj" fmla="val 39633"/>
              </a:avLst>
            </a:prstGeom>
            <a:noFill/>
            <a:ln>
              <a:noFill/>
            </a:ln>
          </p:spPr>
        </p:pic>
        <p:grpSp>
          <p:nvGrpSpPr>
            <p:cNvPr id="845" name="Google Shape;436;p27"/>
            <p:cNvGrpSpPr/>
            <p:nvPr/>
          </p:nvGrpSpPr>
          <p:grpSpPr>
            <a:xfrm>
              <a:off x="-738687" y="1285389"/>
              <a:ext cx="1269083" cy="395433"/>
              <a:chOff x="-336206" y="2914099"/>
              <a:chExt cx="957148" cy="298260"/>
            </a:xfrm>
          </p:grpSpPr>
          <p:sp>
            <p:nvSpPr>
              <p:cNvPr id="1050328" name="Google Shape;437;p2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29" name="Google Shape;438;p2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30" name="Google Shape;439;p2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331" name="Google Shape;440;p27"/>
            <p:cNvSpPr/>
            <p:nvPr/>
          </p:nvSpPr>
          <p:spPr>
            <a:xfrm>
              <a:off x="391230" y="3327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846" name="Google Shape;441;p27"/>
            <p:cNvGrpSpPr/>
            <p:nvPr/>
          </p:nvGrpSpPr>
          <p:grpSpPr>
            <a:xfrm>
              <a:off x="8274388" y="4567214"/>
              <a:ext cx="1269083" cy="395433"/>
              <a:chOff x="-336206" y="2914099"/>
              <a:chExt cx="957148" cy="298260"/>
            </a:xfrm>
          </p:grpSpPr>
          <p:sp>
            <p:nvSpPr>
              <p:cNvPr id="1050332" name="Google Shape;442;p27"/>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33" name="Google Shape;443;p27"/>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34" name="Google Shape;444;p27"/>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335" name="Google Shape;445;p27"/>
            <p:cNvSpPr/>
            <p:nvPr/>
          </p:nvSpPr>
          <p:spPr>
            <a:xfrm>
              <a:off x="8392230" y="7899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36" name="Google Shape;446;p27"/>
            <p:cNvSpPr/>
            <p:nvPr/>
          </p:nvSpPr>
          <p:spPr>
            <a:xfrm>
              <a:off x="321957" y="31207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910" name="Google Shape;447;p27"/>
            <p:cNvPicPr preferRelativeResize="0">
              <a:picLocks/>
            </p:cNvPicPr>
            <p:nvPr/>
          </p:nvPicPr>
          <p:blipFill>
            <a:blip xmlns:r="http://schemas.openxmlformats.org/officeDocument/2006/relationships" r:embed="rId2"/>
            <a:stretch>
              <a:fillRect/>
            </a:stretch>
          </p:blipFill>
          <p:spPr>
            <a:xfrm>
              <a:off x="799277" y="4699751"/>
              <a:ext cx="1269075" cy="1086159"/>
            </a:xfrm>
            <a:prstGeom prst="rect"/>
            <a:noFill/>
            <a:ln>
              <a:noFill/>
            </a:ln>
          </p:spPr>
        </p:pic>
      </p:grpSp>
      <p:sp>
        <p:nvSpPr>
          <p:cNvPr id="1050337" name="Google Shape;448;p27"/>
          <p:cNvSpPr txBox="1">
            <a:spLocks noGrp="1"/>
          </p:cNvSpPr>
          <p:nvPr>
            <p:ph type="title"/>
          </p:nvPr>
        </p:nvSpPr>
        <p:spPr>
          <a:xfrm>
            <a:off x="1799950" y="15328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338" name="Google Shape;449;p27"/>
          <p:cNvSpPr txBox="1">
            <a:spLocks noGrp="1"/>
          </p:cNvSpPr>
          <p:nvPr>
            <p:ph type="subTitle" idx="1"/>
          </p:nvPr>
        </p:nvSpPr>
        <p:spPr>
          <a:xfrm>
            <a:off x="4586350" y="1360075"/>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339" name="Google Shape;450;p27"/>
          <p:cNvSpPr txBox="1">
            <a:spLocks noGrp="1"/>
          </p:cNvSpPr>
          <p:nvPr>
            <p:ph type="title" idx="2"/>
          </p:nvPr>
        </p:nvSpPr>
        <p:spPr>
          <a:xfrm>
            <a:off x="1799950" y="26030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340" name="Google Shape;451;p27"/>
          <p:cNvSpPr txBox="1">
            <a:spLocks noGrp="1"/>
          </p:cNvSpPr>
          <p:nvPr>
            <p:ph type="subTitle" idx="3"/>
          </p:nvPr>
        </p:nvSpPr>
        <p:spPr>
          <a:xfrm>
            <a:off x="4586350" y="2425038"/>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341" name="Google Shape;452;p27"/>
          <p:cNvSpPr txBox="1">
            <a:spLocks noGrp="1"/>
          </p:cNvSpPr>
          <p:nvPr>
            <p:ph type="title" idx="4"/>
          </p:nvPr>
        </p:nvSpPr>
        <p:spPr>
          <a:xfrm>
            <a:off x="1799950" y="3673275"/>
            <a:ext cx="2336400" cy="527700"/>
          </a:xfrm>
          <a:prstGeom prst="rect"/>
        </p:spPr>
        <p:txBody>
          <a:bodyPr anchor="t" anchorCtr="0" bIns="91425" lIns="91425" rIns="91425" spcFirstLastPara="1" tIns="91425" wrap="square">
            <a:noAutofit/>
          </a:bodyPr>
          <a:lstStyle>
            <a:lvl1pP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342" name="Google Shape;453;p27"/>
          <p:cNvSpPr txBox="1">
            <a:spLocks noGrp="1"/>
          </p:cNvSpPr>
          <p:nvPr>
            <p:ph type="subTitle" idx="5"/>
          </p:nvPr>
        </p:nvSpPr>
        <p:spPr>
          <a:xfrm>
            <a:off x="4586350" y="3500475"/>
            <a:ext cx="3383400" cy="8733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343" name="Google Shape;454;p27"/>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762" name="Shape 455"/>
        <p:cNvGrpSpPr/>
        <p:nvPr/>
      </p:nvGrpSpPr>
      <p:grpSpPr>
        <a:xfrm>
          <a:off x="0" y="0"/>
          <a:ext cx="0" cy="0"/>
          <a:chOff x="0" y="0"/>
          <a:chExt cx="0" cy="0"/>
        </a:xfrm>
      </p:grpSpPr>
      <p:pic>
        <p:nvPicPr>
          <p:cNvPr id="2097800" name="Google Shape;456;p28"/>
          <p:cNvPicPr preferRelativeResize="0">
            <a:picLocks/>
          </p:cNvPicPr>
          <p:nvPr/>
        </p:nvPicPr>
        <p:blipFill>
          <a:blip xmlns:r="http://schemas.openxmlformats.org/officeDocument/2006/relationships" r:embed="rId1">
            <a:alphaModFix amt="90000"/>
          </a:blip>
          <a:stretch>
            <a:fillRect/>
          </a:stretch>
        </p:blipFill>
        <p:spPr>
          <a:xfrm rot="10800000">
            <a:off x="-1694700" y="-1465675"/>
            <a:ext cx="3391800" cy="2610300"/>
          </a:xfrm>
          <a:prstGeom prst="roundRect">
            <a:avLst>
              <a:gd name="adj" fmla="val 39633"/>
            </a:avLst>
          </a:prstGeom>
          <a:noFill/>
          <a:ln>
            <a:noFill/>
          </a:ln>
        </p:spPr>
      </p:pic>
      <p:pic>
        <p:nvPicPr>
          <p:cNvPr id="2097801" name="Google Shape;457;p28"/>
          <p:cNvPicPr preferRelativeResize="0">
            <a:picLocks/>
          </p:cNvPicPr>
          <p:nvPr/>
        </p:nvPicPr>
        <p:blipFill>
          <a:blip xmlns:r="http://schemas.openxmlformats.org/officeDocument/2006/relationships" r:embed="rId2"/>
          <a:srcRect l="4739" t="8663" r="4467" b="7139"/>
          <a:stretch>
            <a:fillRect/>
          </a:stretch>
        </p:blipFill>
        <p:spPr>
          <a:xfrm>
            <a:off x="8060550" y="3988223"/>
            <a:ext cx="1794300" cy="1616400"/>
          </a:xfrm>
          <a:prstGeom prst="ellipse"/>
          <a:noFill/>
          <a:ln>
            <a:noFill/>
          </a:ln>
        </p:spPr>
      </p:pic>
      <p:sp>
        <p:nvSpPr>
          <p:cNvPr id="1050096" name="Google Shape;458;p28"/>
          <p:cNvSpPr/>
          <p:nvPr/>
        </p:nvSpPr>
        <p:spPr>
          <a:xfrm>
            <a:off x="8697120" y="18765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63" name="Google Shape;459;p28"/>
          <p:cNvGrpSpPr/>
          <p:nvPr/>
        </p:nvGrpSpPr>
        <p:grpSpPr>
          <a:xfrm>
            <a:off x="-403868" y="2976561"/>
            <a:ext cx="957148" cy="298260"/>
            <a:chOff x="-336206" y="2914099"/>
            <a:chExt cx="957148" cy="298260"/>
          </a:xfrm>
        </p:grpSpPr>
        <p:sp>
          <p:nvSpPr>
            <p:cNvPr id="1050097" name="Google Shape;460;p28"/>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98" name="Google Shape;461;p28"/>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99" name="Google Shape;462;p28"/>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64" name="Google Shape;463;p28"/>
          <p:cNvGrpSpPr/>
          <p:nvPr/>
        </p:nvGrpSpPr>
        <p:grpSpPr>
          <a:xfrm>
            <a:off x="7853078" y="721327"/>
            <a:ext cx="957181" cy="296392"/>
            <a:chOff x="7707428" y="2428915"/>
            <a:chExt cx="957181" cy="296392"/>
          </a:xfrm>
        </p:grpSpPr>
        <p:sp>
          <p:nvSpPr>
            <p:cNvPr id="1050100" name="Google Shape;464;p28"/>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01" name="Google Shape;465;p28"/>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02" name="Google Shape;466;p28"/>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02" name="Google Shape;467;p28"/>
          <p:cNvPicPr preferRelativeResize="0">
            <a:picLocks/>
          </p:cNvPicPr>
          <p:nvPr/>
        </p:nvPicPr>
        <p:blipFill>
          <a:blip xmlns:r="http://schemas.openxmlformats.org/officeDocument/2006/relationships" r:embed="rId3"/>
          <a:stretch>
            <a:fillRect/>
          </a:stretch>
        </p:blipFill>
        <p:spPr>
          <a:xfrm>
            <a:off x="4818100" y="4795925"/>
            <a:ext cx="1160309" cy="998950"/>
          </a:xfrm>
          <a:prstGeom prst="rect"/>
          <a:noFill/>
          <a:ln>
            <a:noFill/>
          </a:ln>
        </p:spPr>
      </p:pic>
      <p:pic>
        <p:nvPicPr>
          <p:cNvPr id="2097803" name="Google Shape;468;p28"/>
          <p:cNvPicPr preferRelativeResize="0">
            <a:picLocks/>
          </p:cNvPicPr>
          <p:nvPr/>
        </p:nvPicPr>
        <p:blipFill>
          <a:blip xmlns:r="http://schemas.openxmlformats.org/officeDocument/2006/relationships" r:embed="rId4"/>
          <a:srcRect l="30075" t="29952" r="20661" b="16387"/>
          <a:stretch>
            <a:fillRect/>
          </a:stretch>
        </p:blipFill>
        <p:spPr>
          <a:xfrm>
            <a:off x="1127875" y="4669038"/>
            <a:ext cx="365700" cy="402300"/>
          </a:xfrm>
          <a:prstGeom prst="ellipse"/>
          <a:noFill/>
          <a:ln>
            <a:noFill/>
          </a:ln>
        </p:spPr>
      </p:pic>
      <p:sp>
        <p:nvSpPr>
          <p:cNvPr id="1050103" name="Google Shape;469;p28"/>
          <p:cNvSpPr txBox="1">
            <a:spLocks noGrp="1"/>
          </p:cNvSpPr>
          <p:nvPr>
            <p:ph type="title"/>
          </p:nvPr>
        </p:nvSpPr>
        <p:spPr>
          <a:xfrm>
            <a:off x="719366" y="1289975"/>
            <a:ext cx="1967700" cy="527700"/>
          </a:xfrm>
          <a:prstGeom prst="rect"/>
        </p:spPr>
        <p:txBody>
          <a:bodyPr anchor="ctr" anchorCtr="0" bIns="91425" lIns="91425" rIns="91425" spcFirstLastPara="1" tIns="91425" wrap="square">
            <a:noAutofit/>
          </a:bodyPr>
          <a:lstStyle>
            <a:lvl1pPr algn="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104" name="Google Shape;470;p28"/>
          <p:cNvSpPr txBox="1">
            <a:spLocks noGrp="1"/>
          </p:cNvSpPr>
          <p:nvPr>
            <p:ph type="subTitle" idx="1"/>
          </p:nvPr>
        </p:nvSpPr>
        <p:spPr>
          <a:xfrm>
            <a:off x="719366" y="1876497"/>
            <a:ext cx="1967700" cy="484800"/>
          </a:xfrm>
          <a:prstGeom prst="rect"/>
        </p:spPr>
        <p:txBody>
          <a:bodyPr anchor="ctr" anchorCtr="0" bIns="91425" lIns="91425" rIns="91425" spcFirstLastPara="1" tIns="91425" wrap="square">
            <a:noAutofit/>
          </a:bodyPr>
          <a:lstStyle>
            <a:lvl1pPr algn="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105" name="Google Shape;471;p28"/>
          <p:cNvSpPr txBox="1">
            <a:spLocks noGrp="1"/>
          </p:cNvSpPr>
          <p:nvPr>
            <p:ph type="title" idx="2"/>
          </p:nvPr>
        </p:nvSpPr>
        <p:spPr>
          <a:xfrm>
            <a:off x="6456934" y="1289975"/>
            <a:ext cx="1967700" cy="527700"/>
          </a:xfrm>
          <a:prstGeom prst="rect"/>
        </p:spPr>
        <p:txBody>
          <a:bodyPr anchor="ctr" anchorCtr="0" bIns="91425" lIns="91425" rIns="91425" spcFirstLastPara="1" tIns="91425" wrap="square">
            <a:noAutofit/>
          </a:bodyPr>
          <a:lstStyle>
            <a:lvl1pPr algn="l"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106" name="Google Shape;472;p28"/>
          <p:cNvSpPr txBox="1">
            <a:spLocks noGrp="1"/>
          </p:cNvSpPr>
          <p:nvPr>
            <p:ph type="subTitle" idx="3"/>
          </p:nvPr>
        </p:nvSpPr>
        <p:spPr>
          <a:xfrm>
            <a:off x="6456934" y="1876497"/>
            <a:ext cx="1967700" cy="4848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107" name="Google Shape;473;p28"/>
          <p:cNvSpPr txBox="1">
            <a:spLocks noGrp="1"/>
          </p:cNvSpPr>
          <p:nvPr>
            <p:ph type="title" idx="4"/>
          </p:nvPr>
        </p:nvSpPr>
        <p:spPr>
          <a:xfrm>
            <a:off x="719366" y="3202280"/>
            <a:ext cx="1967700" cy="527700"/>
          </a:xfrm>
          <a:prstGeom prst="rect"/>
        </p:spPr>
        <p:txBody>
          <a:bodyPr anchor="ctr" anchorCtr="0" bIns="91425" lIns="91425" rIns="91425" spcFirstLastPara="1" tIns="91425" wrap="square">
            <a:noAutofit/>
          </a:bodyPr>
          <a:lstStyle>
            <a:lvl1pPr algn="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108" name="Google Shape;474;p28"/>
          <p:cNvSpPr txBox="1">
            <a:spLocks noGrp="1"/>
          </p:cNvSpPr>
          <p:nvPr>
            <p:ph type="subTitle" idx="5"/>
          </p:nvPr>
        </p:nvSpPr>
        <p:spPr>
          <a:xfrm>
            <a:off x="719366" y="3788802"/>
            <a:ext cx="1967700" cy="484800"/>
          </a:xfrm>
          <a:prstGeom prst="rect"/>
        </p:spPr>
        <p:txBody>
          <a:bodyPr anchor="ctr" anchorCtr="0" bIns="91425" lIns="91425" rIns="91425" spcFirstLastPara="1" tIns="91425" wrap="square">
            <a:noAutofit/>
          </a:bodyPr>
          <a:lstStyle>
            <a:lvl1pPr algn="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109" name="Google Shape;475;p28"/>
          <p:cNvSpPr txBox="1">
            <a:spLocks noGrp="1"/>
          </p:cNvSpPr>
          <p:nvPr>
            <p:ph type="title" idx="6"/>
          </p:nvPr>
        </p:nvSpPr>
        <p:spPr>
          <a:xfrm>
            <a:off x="6456934" y="3202280"/>
            <a:ext cx="1967700" cy="527700"/>
          </a:xfrm>
          <a:prstGeom prst="rect"/>
        </p:spPr>
        <p:txBody>
          <a:bodyPr anchor="ctr" anchorCtr="0" bIns="91425" lIns="91425" rIns="91425" spcFirstLastPara="1" tIns="91425" wrap="square">
            <a:noAutofit/>
          </a:bodyPr>
          <a:lstStyle>
            <a:lvl1pPr algn="l"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110" name="Google Shape;476;p28"/>
          <p:cNvSpPr txBox="1">
            <a:spLocks noGrp="1"/>
          </p:cNvSpPr>
          <p:nvPr>
            <p:ph type="subTitle" idx="7"/>
          </p:nvPr>
        </p:nvSpPr>
        <p:spPr>
          <a:xfrm>
            <a:off x="6456934" y="3788802"/>
            <a:ext cx="1967700" cy="484800"/>
          </a:xfrm>
          <a:prstGeom prst="rect"/>
        </p:spPr>
        <p:txBody>
          <a:bodyPr anchor="ctr" anchorCtr="0" bIns="91425" lIns="91425" rIns="91425" spcFirstLastPara="1" tIns="91425" wrap="square">
            <a:noAutofit/>
          </a:bodyPr>
          <a:lstStyle>
            <a:lvl1pPr lvl="0" rtl="0">
              <a:lnSpc>
                <a:spcPct val="100000"/>
              </a:lnSpc>
              <a:spcBef>
                <a:spcPct val="0"/>
              </a:spcBef>
              <a:spcAft>
                <a:spcPct val="0"/>
              </a:spcAft>
              <a:buSzPts val="1400"/>
              <a:buNone/>
              <a:defRPr sz="1400"/>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111" name="Google Shape;477;p28"/>
          <p:cNvSpPr txBox="1">
            <a:spLocks noGrp="1"/>
          </p:cNvSpPr>
          <p:nvPr>
            <p:ph type="title" idx="8"/>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
        <p:nvSpPr>
          <p:cNvPr id="1050112" name="Google Shape;478;p28"/>
          <p:cNvSpPr/>
          <p:nvPr/>
        </p:nvSpPr>
        <p:spPr>
          <a:xfrm>
            <a:off x="925195" y="629913"/>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748" name="Shape 479"/>
        <p:cNvGrpSpPr/>
        <p:nvPr/>
      </p:nvGrpSpPr>
      <p:grpSpPr>
        <a:xfrm>
          <a:off x="0" y="0"/>
          <a:ext cx="0" cy="0"/>
          <a:chOff x="0" y="0"/>
          <a:chExt cx="0" cy="0"/>
        </a:xfrm>
      </p:grpSpPr>
      <p:grpSp>
        <p:nvGrpSpPr>
          <p:cNvPr id="749" name="Google Shape;480;p29"/>
          <p:cNvGrpSpPr/>
          <p:nvPr/>
        </p:nvGrpSpPr>
        <p:grpSpPr>
          <a:xfrm>
            <a:off x="-1608323" y="-1703700"/>
            <a:ext cx="11588748" cy="7252299"/>
            <a:chOff x="-1608323" y="-1703700"/>
            <a:chExt cx="11588748" cy="7252299"/>
          </a:xfrm>
        </p:grpSpPr>
        <p:pic>
          <p:nvPicPr>
            <p:cNvPr id="2097773" name="Google Shape;481;p29"/>
            <p:cNvPicPr preferRelativeResize="0">
              <a:picLocks/>
            </p:cNvPicPr>
            <p:nvPr/>
          </p:nvPicPr>
          <p:blipFill>
            <a:blip xmlns:r="http://schemas.openxmlformats.org/officeDocument/2006/relationships" r:embed="rId1">
              <a:alphaModFix amt="90000"/>
            </a:blip>
            <a:stretch>
              <a:fillRect/>
            </a:stretch>
          </p:blipFill>
          <p:spPr>
            <a:xfrm rot="10800000">
              <a:off x="-1608323" y="-1703700"/>
              <a:ext cx="3965700" cy="3051900"/>
            </a:xfrm>
            <a:prstGeom prst="roundRect">
              <a:avLst>
                <a:gd name="adj" fmla="val 39633"/>
              </a:avLst>
            </a:prstGeom>
            <a:noFill/>
            <a:ln>
              <a:noFill/>
            </a:ln>
          </p:spPr>
        </p:pic>
        <p:pic>
          <p:nvPicPr>
            <p:cNvPr id="2097774" name="Google Shape;482;p29"/>
            <p:cNvPicPr preferRelativeResize="0">
              <a:picLocks/>
            </p:cNvPicPr>
            <p:nvPr/>
          </p:nvPicPr>
          <p:blipFill>
            <a:blip xmlns:r="http://schemas.openxmlformats.org/officeDocument/2006/relationships" r:embed="rId2"/>
            <a:srcRect l="4739" t="8663" r="4467" b="7139"/>
            <a:stretch>
              <a:fillRect/>
            </a:stretch>
          </p:blipFill>
          <p:spPr>
            <a:xfrm>
              <a:off x="7749325" y="-863862"/>
              <a:ext cx="2231100" cy="2010000"/>
            </a:xfrm>
            <a:prstGeom prst="ellipse"/>
            <a:noFill/>
            <a:ln>
              <a:noFill/>
            </a:ln>
          </p:spPr>
        </p:pic>
        <p:sp>
          <p:nvSpPr>
            <p:cNvPr id="1050047" name="Google Shape;483;p29"/>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48" name="Google Shape;484;p29"/>
            <p:cNvSpPr/>
            <p:nvPr/>
          </p:nvSpPr>
          <p:spPr>
            <a:xfrm>
              <a:off x="1740598" y="51256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50" name="Google Shape;485;p29"/>
            <p:cNvGrpSpPr/>
            <p:nvPr/>
          </p:nvGrpSpPr>
          <p:grpSpPr>
            <a:xfrm>
              <a:off x="-405343" y="2895911"/>
              <a:ext cx="957148" cy="298260"/>
              <a:chOff x="-336206" y="2914099"/>
              <a:chExt cx="957148" cy="298260"/>
            </a:xfrm>
          </p:grpSpPr>
          <p:sp>
            <p:nvSpPr>
              <p:cNvPr id="1050049" name="Google Shape;486;p29"/>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50" name="Google Shape;487;p29"/>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51" name="Google Shape;488;p29"/>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51" name="Google Shape;489;p29"/>
            <p:cNvGrpSpPr/>
            <p:nvPr/>
          </p:nvGrpSpPr>
          <p:grpSpPr>
            <a:xfrm>
              <a:off x="8504728" y="914402"/>
              <a:ext cx="957181" cy="296392"/>
              <a:chOff x="7707428" y="2428915"/>
              <a:chExt cx="957181" cy="296392"/>
            </a:xfrm>
          </p:grpSpPr>
          <p:sp>
            <p:nvSpPr>
              <p:cNvPr id="1050052" name="Google Shape;490;p29"/>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53" name="Google Shape;491;p29"/>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54" name="Google Shape;492;p29"/>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775" name="Google Shape;493;p29"/>
            <p:cNvPicPr preferRelativeResize="0">
              <a:picLocks/>
            </p:cNvPicPr>
            <p:nvPr/>
          </p:nvPicPr>
          <p:blipFill>
            <a:blip xmlns:r="http://schemas.openxmlformats.org/officeDocument/2006/relationships" r:embed="rId3"/>
            <a:stretch>
              <a:fillRect/>
            </a:stretch>
          </p:blipFill>
          <p:spPr>
            <a:xfrm>
              <a:off x="6118542" y="-1080921"/>
              <a:ext cx="1726366" cy="1477516"/>
            </a:xfrm>
            <a:prstGeom prst="rect"/>
            <a:noFill/>
            <a:ln>
              <a:noFill/>
            </a:ln>
          </p:spPr>
        </p:pic>
        <p:pic>
          <p:nvPicPr>
            <p:cNvPr id="2097776" name="Google Shape;494;p29"/>
            <p:cNvPicPr preferRelativeResize="0">
              <a:picLocks/>
            </p:cNvPicPr>
            <p:nvPr/>
          </p:nvPicPr>
          <p:blipFill>
            <a:blip xmlns:r="http://schemas.openxmlformats.org/officeDocument/2006/relationships" r:embed="rId4"/>
            <a:stretch>
              <a:fillRect/>
            </a:stretch>
          </p:blipFill>
          <p:spPr>
            <a:xfrm>
              <a:off x="2771450" y="4549650"/>
              <a:ext cx="1160309" cy="998950"/>
            </a:xfrm>
            <a:prstGeom prst="rect"/>
            <a:noFill/>
            <a:ln>
              <a:noFill/>
            </a:ln>
          </p:spPr>
        </p:pic>
        <p:pic>
          <p:nvPicPr>
            <p:cNvPr id="2097777" name="Google Shape;495;p29"/>
            <p:cNvPicPr preferRelativeResize="0">
              <a:picLocks/>
            </p:cNvPicPr>
            <p:nvPr/>
          </p:nvPicPr>
          <p:blipFill>
            <a:blip xmlns:r="http://schemas.openxmlformats.org/officeDocument/2006/relationships" r:embed="rId5"/>
            <a:srcRect l="30075" t="29952" r="20661" b="16387"/>
            <a:stretch>
              <a:fillRect/>
            </a:stretch>
          </p:blipFill>
          <p:spPr>
            <a:xfrm>
              <a:off x="6213050" y="4475313"/>
              <a:ext cx="365700" cy="402300"/>
            </a:xfrm>
            <a:prstGeom prst="ellipse"/>
            <a:noFill/>
            <a:ln>
              <a:noFill/>
            </a:ln>
          </p:spPr>
        </p:pic>
      </p:grpSp>
      <p:sp>
        <p:nvSpPr>
          <p:cNvPr id="1050055" name="Google Shape;496;p29"/>
          <p:cNvSpPr txBox="1">
            <a:spLocks noGrp="1"/>
          </p:cNvSpPr>
          <p:nvPr>
            <p:ph type="title"/>
          </p:nvPr>
        </p:nvSpPr>
        <p:spPr>
          <a:xfrm>
            <a:off x="720000"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056" name="Google Shape;497;p29"/>
          <p:cNvSpPr txBox="1">
            <a:spLocks noGrp="1"/>
          </p:cNvSpPr>
          <p:nvPr>
            <p:ph type="subTitle" idx="1"/>
          </p:nvPr>
        </p:nvSpPr>
        <p:spPr>
          <a:xfrm>
            <a:off x="720000"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057" name="Google Shape;498;p29"/>
          <p:cNvSpPr txBox="1">
            <a:spLocks noGrp="1"/>
          </p:cNvSpPr>
          <p:nvPr>
            <p:ph type="title" idx="2"/>
          </p:nvPr>
        </p:nvSpPr>
        <p:spPr>
          <a:xfrm>
            <a:off x="3419271"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058" name="Google Shape;499;p29"/>
          <p:cNvSpPr txBox="1">
            <a:spLocks noGrp="1"/>
          </p:cNvSpPr>
          <p:nvPr>
            <p:ph type="subTitle" idx="3"/>
          </p:nvPr>
        </p:nvSpPr>
        <p:spPr>
          <a:xfrm>
            <a:off x="3419271"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059" name="Google Shape;500;p29"/>
          <p:cNvSpPr txBox="1">
            <a:spLocks noGrp="1"/>
          </p:cNvSpPr>
          <p:nvPr>
            <p:ph type="title" idx="4"/>
          </p:nvPr>
        </p:nvSpPr>
        <p:spPr>
          <a:xfrm>
            <a:off x="720000"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060" name="Google Shape;501;p29"/>
          <p:cNvSpPr txBox="1">
            <a:spLocks noGrp="1"/>
          </p:cNvSpPr>
          <p:nvPr>
            <p:ph type="subTitle" idx="5"/>
          </p:nvPr>
        </p:nvSpPr>
        <p:spPr>
          <a:xfrm>
            <a:off x="720000"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061" name="Google Shape;502;p29"/>
          <p:cNvSpPr txBox="1">
            <a:spLocks noGrp="1"/>
          </p:cNvSpPr>
          <p:nvPr>
            <p:ph type="title" idx="6"/>
          </p:nvPr>
        </p:nvSpPr>
        <p:spPr>
          <a:xfrm>
            <a:off x="3419271"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062" name="Google Shape;503;p29"/>
          <p:cNvSpPr txBox="1">
            <a:spLocks noGrp="1"/>
          </p:cNvSpPr>
          <p:nvPr>
            <p:ph type="subTitle" idx="7"/>
          </p:nvPr>
        </p:nvSpPr>
        <p:spPr>
          <a:xfrm>
            <a:off x="3419271"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063" name="Google Shape;504;p29"/>
          <p:cNvSpPr txBox="1">
            <a:spLocks noGrp="1"/>
          </p:cNvSpPr>
          <p:nvPr>
            <p:ph type="title" idx="8"/>
          </p:nvPr>
        </p:nvSpPr>
        <p:spPr>
          <a:xfrm>
            <a:off x="6118549" y="178817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064" name="Google Shape;505;p29"/>
          <p:cNvSpPr txBox="1">
            <a:spLocks noGrp="1"/>
          </p:cNvSpPr>
          <p:nvPr>
            <p:ph type="subTitle" idx="9"/>
          </p:nvPr>
        </p:nvSpPr>
        <p:spPr>
          <a:xfrm>
            <a:off x="6118549" y="209443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065" name="Google Shape;506;p29"/>
          <p:cNvSpPr txBox="1">
            <a:spLocks noGrp="1"/>
          </p:cNvSpPr>
          <p:nvPr>
            <p:ph type="title" idx="13"/>
          </p:nvPr>
        </p:nvSpPr>
        <p:spPr>
          <a:xfrm>
            <a:off x="6118549" y="3579458"/>
            <a:ext cx="2305500" cy="409500"/>
          </a:xfrm>
          <a:prstGeom prst="rect"/>
        </p:spPr>
        <p:txBody>
          <a:bodyPr anchor="ctr" anchorCtr="0" bIns="91425" lIns="91425" rIns="91425" spcFirstLastPara="1" tIns="91425" wrap="square">
            <a:noAutofit/>
          </a:bodyPr>
          <a:lstStyle>
            <a:lvl1pPr algn="ctr" lvl="0" rtl="0">
              <a:spcBef>
                <a:spcPct val="0"/>
              </a:spcBef>
              <a:spcAft>
                <a:spcPct val="0"/>
              </a:spcAft>
              <a:buSzPts val="2500"/>
              <a:buNone/>
              <a:defRPr sz="2500">
                <a:solidFill>
                  <a:schemeClr val="dk2"/>
                </a:solidFill>
              </a:defRPr>
            </a:lvl1pPr>
            <a:lvl2pPr algn="ctr" lvl="1" rtl="0">
              <a:spcBef>
                <a:spcPct val="0"/>
              </a:spcBef>
              <a:spcAft>
                <a:spcPct val="0"/>
              </a:spcAft>
              <a:buSzPts val="2500"/>
              <a:buNone/>
              <a:defRPr sz="2500"/>
            </a:lvl2pPr>
            <a:lvl3pPr algn="ctr" lvl="2" rtl="0">
              <a:spcBef>
                <a:spcPct val="0"/>
              </a:spcBef>
              <a:spcAft>
                <a:spcPct val="0"/>
              </a:spcAft>
              <a:buSzPts val="2500"/>
              <a:buNone/>
              <a:defRPr sz="2500"/>
            </a:lvl3pPr>
            <a:lvl4pPr algn="ctr" lvl="3" rtl="0">
              <a:spcBef>
                <a:spcPct val="0"/>
              </a:spcBef>
              <a:spcAft>
                <a:spcPct val="0"/>
              </a:spcAft>
              <a:buSzPts val="2500"/>
              <a:buNone/>
              <a:defRPr sz="2500"/>
            </a:lvl4pPr>
            <a:lvl5pPr algn="ctr" lvl="4" rtl="0">
              <a:spcBef>
                <a:spcPct val="0"/>
              </a:spcBef>
              <a:spcAft>
                <a:spcPct val="0"/>
              </a:spcAft>
              <a:buSzPts val="2500"/>
              <a:buNone/>
              <a:defRPr sz="2500"/>
            </a:lvl5pPr>
            <a:lvl6pPr algn="ctr" lvl="5" rtl="0">
              <a:spcBef>
                <a:spcPct val="0"/>
              </a:spcBef>
              <a:spcAft>
                <a:spcPct val="0"/>
              </a:spcAft>
              <a:buSzPts val="2500"/>
              <a:buNone/>
              <a:defRPr sz="2500"/>
            </a:lvl6pPr>
            <a:lvl7pPr algn="ctr" lvl="6" rtl="0">
              <a:spcBef>
                <a:spcPct val="0"/>
              </a:spcBef>
              <a:spcAft>
                <a:spcPct val="0"/>
              </a:spcAft>
              <a:buSzPts val="2500"/>
              <a:buNone/>
              <a:defRPr sz="2500"/>
            </a:lvl7pPr>
            <a:lvl8pPr algn="ctr" lvl="7" rtl="0">
              <a:spcBef>
                <a:spcPct val="0"/>
              </a:spcBef>
              <a:spcAft>
                <a:spcPct val="0"/>
              </a:spcAft>
              <a:buSzPts val="2500"/>
              <a:buNone/>
              <a:defRPr sz="2500"/>
            </a:lvl8pPr>
            <a:lvl9pPr algn="ctr" lvl="8" rtl="0">
              <a:spcBef>
                <a:spcPct val="0"/>
              </a:spcBef>
              <a:spcAft>
                <a:spcPct val="0"/>
              </a:spcAft>
              <a:buSzPts val="2500"/>
              <a:buNone/>
              <a:defRPr sz="2500"/>
            </a:lvl9pPr>
          </a:lstStyle>
          <a:p>
            <a:r>
              <a:t/>
            </a:r>
          </a:p>
        </p:txBody>
      </p:sp>
      <p:sp>
        <p:nvSpPr>
          <p:cNvPr id="1050066" name="Google Shape;507;p29"/>
          <p:cNvSpPr txBox="1">
            <a:spLocks noGrp="1"/>
          </p:cNvSpPr>
          <p:nvPr>
            <p:ph type="subTitle" idx="14"/>
          </p:nvPr>
        </p:nvSpPr>
        <p:spPr>
          <a:xfrm>
            <a:off x="6118549" y="3885717"/>
            <a:ext cx="2305500" cy="5727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067" name="Google Shape;508;p29"/>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lstStyle>
            <a:lvl1pPr lvl="0" rtl="0">
              <a:spcBef>
                <a:spcPct val="0"/>
              </a:spcBef>
              <a:spcAft>
                <a:spcPct val="0"/>
              </a:spcAft>
              <a:buSzPts val="3500"/>
              <a:buNone/>
            </a:lvl1pPr>
            <a:lvl2pPr lvl="1" rtl="0">
              <a:spcBef>
                <a:spcPct val="0"/>
              </a:spcBef>
              <a:spcAft>
                <a:spcPct val="0"/>
              </a:spcAft>
              <a:buSzPts val="3500"/>
              <a:buNone/>
            </a:lvl2pPr>
            <a:lvl3pPr lvl="2" rtl="0">
              <a:spcBef>
                <a:spcPct val="0"/>
              </a:spcBef>
              <a:spcAft>
                <a:spcPct val="0"/>
              </a:spcAft>
              <a:buSzPts val="3500"/>
              <a:buNone/>
            </a:lvl3pPr>
            <a:lvl4pPr lvl="3" rtl="0">
              <a:spcBef>
                <a:spcPct val="0"/>
              </a:spcBef>
              <a:spcAft>
                <a:spcPct val="0"/>
              </a:spcAft>
              <a:buSzPts val="3500"/>
              <a:buNone/>
            </a:lvl4pPr>
            <a:lvl5pPr lvl="4" rtl="0">
              <a:spcBef>
                <a:spcPct val="0"/>
              </a:spcBef>
              <a:spcAft>
                <a:spcPct val="0"/>
              </a:spcAft>
              <a:buSzPts val="3500"/>
              <a:buNone/>
            </a:lvl5pPr>
            <a:lvl6pPr lvl="5" rtl="0">
              <a:spcBef>
                <a:spcPct val="0"/>
              </a:spcBef>
              <a:spcAft>
                <a:spcPct val="0"/>
              </a:spcAft>
              <a:buSzPts val="3500"/>
              <a:buNone/>
            </a:lvl6pPr>
            <a:lvl7pPr lvl="6" rtl="0">
              <a:spcBef>
                <a:spcPct val="0"/>
              </a:spcBef>
              <a:spcAft>
                <a:spcPct val="0"/>
              </a:spcAft>
              <a:buSzPts val="3500"/>
              <a:buNone/>
            </a:lvl7pPr>
            <a:lvl8pPr lvl="7" rtl="0">
              <a:spcBef>
                <a:spcPct val="0"/>
              </a:spcBef>
              <a:spcAft>
                <a:spcPct val="0"/>
              </a:spcAft>
              <a:buSzPts val="3500"/>
              <a:buNone/>
            </a:lvl8pPr>
            <a:lvl9pPr lvl="8" rtl="0">
              <a:spcBef>
                <a:spcPct val="0"/>
              </a:spcBef>
              <a:spcAft>
                <a:spcPct val="0"/>
              </a:spcAft>
              <a:buSzPts val="3500"/>
              <a:buNone/>
            </a:lvl9pPr>
          </a:lstStyle>
          <a:p>
            <a:r>
              <a:t/>
            </a: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Numbers and text">
  <p:cSld name="BLANK_1_1_1_1_1_1">
    <p:spTree>
      <p:nvGrpSpPr>
        <p:cNvPr id="815" name="Shape 509"/>
        <p:cNvGrpSpPr/>
        <p:nvPr/>
      </p:nvGrpSpPr>
      <p:grpSpPr>
        <a:xfrm>
          <a:off x="0" y="0"/>
          <a:ext cx="0" cy="0"/>
          <a:chOff x="0" y="0"/>
          <a:chExt cx="0" cy="0"/>
        </a:xfrm>
      </p:grpSpPr>
      <p:grpSp>
        <p:nvGrpSpPr>
          <p:cNvPr id="816" name="Google Shape;510;p30"/>
          <p:cNvGrpSpPr/>
          <p:nvPr/>
        </p:nvGrpSpPr>
        <p:grpSpPr>
          <a:xfrm>
            <a:off x="-188195" y="-1776476"/>
            <a:ext cx="9420570" cy="7198171"/>
            <a:chOff x="-188195" y="-1776476"/>
            <a:chExt cx="9420570" cy="7198171"/>
          </a:xfrm>
        </p:grpSpPr>
        <p:pic>
          <p:nvPicPr>
            <p:cNvPr id="2097876" name="Google Shape;511;p30"/>
            <p:cNvPicPr preferRelativeResize="0">
              <a:picLocks/>
            </p:cNvPicPr>
            <p:nvPr/>
          </p:nvPicPr>
          <p:blipFill>
            <a:blip xmlns:r="http://schemas.openxmlformats.org/officeDocument/2006/relationships" r:embed="rId1"/>
            <a:stretch>
              <a:fillRect/>
            </a:stretch>
          </p:blipFill>
          <p:spPr>
            <a:xfrm>
              <a:off x="715089" y="1792464"/>
              <a:ext cx="878778" cy="909709"/>
            </a:xfrm>
            <a:prstGeom prst="rect"/>
            <a:noFill/>
            <a:ln>
              <a:noFill/>
            </a:ln>
          </p:spPr>
        </p:pic>
        <p:pic>
          <p:nvPicPr>
            <p:cNvPr id="2097877" name="Google Shape;512;p30"/>
            <p:cNvPicPr preferRelativeResize="0">
              <a:picLocks/>
            </p:cNvPicPr>
            <p:nvPr/>
          </p:nvPicPr>
          <p:blipFill>
            <a:blip xmlns:r="http://schemas.openxmlformats.org/officeDocument/2006/relationships" r:embed="rId2">
              <a:alphaModFix amt="89000"/>
            </a:blip>
            <a:stretch>
              <a:fillRect/>
            </a:stretch>
          </p:blipFill>
          <p:spPr>
            <a:xfrm>
              <a:off x="5789575" y="-1776476"/>
              <a:ext cx="3442800" cy="3022500"/>
            </a:xfrm>
            <a:prstGeom prst="roundRect">
              <a:avLst>
                <a:gd name="adj" fmla="val 41538"/>
              </a:avLst>
            </a:prstGeom>
            <a:noFill/>
            <a:ln>
              <a:noFill/>
            </a:ln>
          </p:spPr>
        </p:pic>
        <p:grpSp>
          <p:nvGrpSpPr>
            <p:cNvPr id="817" name="Google Shape;513;p30"/>
            <p:cNvGrpSpPr/>
            <p:nvPr/>
          </p:nvGrpSpPr>
          <p:grpSpPr>
            <a:xfrm flipH="1">
              <a:off x="7618280" y="1522364"/>
              <a:ext cx="1269083" cy="395433"/>
              <a:chOff x="-336206" y="2914099"/>
              <a:chExt cx="957148" cy="298260"/>
            </a:xfrm>
          </p:grpSpPr>
          <p:sp>
            <p:nvSpPr>
              <p:cNvPr id="1050257" name="Google Shape;514;p3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8" name="Google Shape;515;p3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59" name="Google Shape;516;p3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18" name="Google Shape;517;p30"/>
            <p:cNvGrpSpPr/>
            <p:nvPr/>
          </p:nvGrpSpPr>
          <p:grpSpPr>
            <a:xfrm flipH="1">
              <a:off x="-188195" y="3627664"/>
              <a:ext cx="1269083" cy="395433"/>
              <a:chOff x="-336206" y="2914099"/>
              <a:chExt cx="957148" cy="298260"/>
            </a:xfrm>
          </p:grpSpPr>
          <p:sp>
            <p:nvSpPr>
              <p:cNvPr id="1050260" name="Google Shape;518;p30"/>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61" name="Google Shape;519;p30"/>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262" name="Google Shape;520;p30"/>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878" name="Google Shape;521;p30"/>
            <p:cNvPicPr preferRelativeResize="0">
              <a:picLocks/>
            </p:cNvPicPr>
            <p:nvPr/>
          </p:nvPicPr>
          <p:blipFill>
            <a:blip xmlns:r="http://schemas.openxmlformats.org/officeDocument/2006/relationships" r:embed="rId3"/>
            <a:stretch>
              <a:fillRect/>
            </a:stretch>
          </p:blipFill>
          <p:spPr>
            <a:xfrm>
              <a:off x="913475" y="4603528"/>
              <a:ext cx="950327" cy="818168"/>
            </a:xfrm>
            <a:prstGeom prst="rect"/>
            <a:noFill/>
            <a:ln>
              <a:noFill/>
            </a:ln>
          </p:spPr>
        </p:pic>
        <p:pic>
          <p:nvPicPr>
            <p:cNvPr id="2097879" name="Google Shape;522;p30"/>
            <p:cNvPicPr preferRelativeResize="0">
              <a:picLocks/>
            </p:cNvPicPr>
            <p:nvPr/>
          </p:nvPicPr>
          <p:blipFill>
            <a:blip xmlns:r="http://schemas.openxmlformats.org/officeDocument/2006/relationships" r:embed="rId3"/>
            <a:stretch>
              <a:fillRect/>
            </a:stretch>
          </p:blipFill>
          <p:spPr>
            <a:xfrm>
              <a:off x="239937" y="-494122"/>
              <a:ext cx="950327" cy="818168"/>
            </a:xfrm>
            <a:prstGeom prst="rect"/>
            <a:noFill/>
            <a:ln>
              <a:noFill/>
            </a:ln>
          </p:spPr>
        </p:pic>
      </p:grpSp>
      <p:sp>
        <p:nvSpPr>
          <p:cNvPr id="1050263" name="Google Shape;523;p30"/>
          <p:cNvSpPr txBox="1">
            <a:spLocks noGrp="1"/>
          </p:cNvSpPr>
          <p:nvPr>
            <p:ph type="title" hasCustomPrompt="1"/>
          </p:nvPr>
        </p:nvSpPr>
        <p:spPr>
          <a:xfrm>
            <a:off x="715088" y="540000"/>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50264" name="Google Shape;524;p30"/>
          <p:cNvSpPr txBox="1">
            <a:spLocks noGrp="1"/>
          </p:cNvSpPr>
          <p:nvPr>
            <p:ph type="subTitle" idx="1"/>
          </p:nvPr>
        </p:nvSpPr>
        <p:spPr>
          <a:xfrm>
            <a:off x="715088" y="1246027"/>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65" name="Google Shape;525;p30"/>
          <p:cNvSpPr txBox="1">
            <a:spLocks noGrp="1"/>
          </p:cNvSpPr>
          <p:nvPr>
            <p:ph type="title" idx="2" hasCustomPrompt="1"/>
          </p:nvPr>
        </p:nvSpPr>
        <p:spPr>
          <a:xfrm>
            <a:off x="2156713" y="1996148"/>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50266" name="Google Shape;526;p30"/>
          <p:cNvSpPr txBox="1">
            <a:spLocks noGrp="1"/>
          </p:cNvSpPr>
          <p:nvPr>
            <p:ph type="subTitle" idx="3"/>
          </p:nvPr>
        </p:nvSpPr>
        <p:spPr>
          <a:xfrm>
            <a:off x="2156713" y="2702175"/>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
        <p:nvSpPr>
          <p:cNvPr id="1050267" name="Google Shape;527;p30"/>
          <p:cNvSpPr txBox="1">
            <a:spLocks noGrp="1"/>
          </p:cNvSpPr>
          <p:nvPr>
            <p:ph type="title" idx="4" hasCustomPrompt="1"/>
          </p:nvPr>
        </p:nvSpPr>
        <p:spPr>
          <a:xfrm>
            <a:off x="3598288" y="3452296"/>
            <a:ext cx="4830600" cy="828300"/>
          </a:xfrm>
          <a:prstGeom prst="rect"/>
        </p:spPr>
        <p:txBody>
          <a:bodyPr anchor="ctr" anchorCtr="0" bIns="91425" lIns="91425" rIns="91425" spcFirstLastPara="1" tIns="91425" wrap="square">
            <a:noAutofit/>
          </a:bodyPr>
          <a:lstStyle>
            <a:lvl1pPr algn="ctr" lvl="0" rtl="0">
              <a:spcBef>
                <a:spcPct val="0"/>
              </a:spcBef>
              <a:spcAft>
                <a:spcPct val="0"/>
              </a:spcAft>
              <a:buSzPts val="6200"/>
              <a:buNone/>
              <a:defRPr sz="6200"/>
            </a:lvl1pPr>
            <a:lvl2pPr algn="ctr" lvl="1" rtl="0">
              <a:spcBef>
                <a:spcPct val="0"/>
              </a:spcBef>
              <a:spcAft>
                <a:spcPct val="0"/>
              </a:spcAft>
              <a:buSzPts val="6200"/>
              <a:buNone/>
              <a:defRPr sz="6200"/>
            </a:lvl2pPr>
            <a:lvl3pPr algn="ctr" lvl="2" rtl="0">
              <a:spcBef>
                <a:spcPct val="0"/>
              </a:spcBef>
              <a:spcAft>
                <a:spcPct val="0"/>
              </a:spcAft>
              <a:buSzPts val="6200"/>
              <a:buNone/>
              <a:defRPr sz="6200"/>
            </a:lvl3pPr>
            <a:lvl4pPr algn="ctr" lvl="3" rtl="0">
              <a:spcBef>
                <a:spcPct val="0"/>
              </a:spcBef>
              <a:spcAft>
                <a:spcPct val="0"/>
              </a:spcAft>
              <a:buSzPts val="6200"/>
              <a:buNone/>
              <a:defRPr sz="6200"/>
            </a:lvl4pPr>
            <a:lvl5pPr algn="ctr" lvl="4" rtl="0">
              <a:spcBef>
                <a:spcPct val="0"/>
              </a:spcBef>
              <a:spcAft>
                <a:spcPct val="0"/>
              </a:spcAft>
              <a:buSzPts val="6200"/>
              <a:buNone/>
              <a:defRPr sz="6200"/>
            </a:lvl5pPr>
            <a:lvl6pPr algn="ctr" lvl="5" rtl="0">
              <a:spcBef>
                <a:spcPct val="0"/>
              </a:spcBef>
              <a:spcAft>
                <a:spcPct val="0"/>
              </a:spcAft>
              <a:buSzPts val="6200"/>
              <a:buNone/>
              <a:defRPr sz="6200"/>
            </a:lvl6pPr>
            <a:lvl7pPr algn="ctr" lvl="6" rtl="0">
              <a:spcBef>
                <a:spcPct val="0"/>
              </a:spcBef>
              <a:spcAft>
                <a:spcPct val="0"/>
              </a:spcAft>
              <a:buSzPts val="6200"/>
              <a:buNone/>
              <a:defRPr sz="6200"/>
            </a:lvl7pPr>
            <a:lvl8pPr algn="ctr" lvl="7" rtl="0">
              <a:spcBef>
                <a:spcPct val="0"/>
              </a:spcBef>
              <a:spcAft>
                <a:spcPct val="0"/>
              </a:spcAft>
              <a:buSzPts val="6200"/>
              <a:buNone/>
              <a:defRPr sz="6200"/>
            </a:lvl8pPr>
            <a:lvl9pPr algn="ctr" lvl="8" rtl="0">
              <a:spcBef>
                <a:spcPct val="0"/>
              </a:spcBef>
              <a:spcAft>
                <a:spcPct val="0"/>
              </a:spcAft>
              <a:buSzPts val="6200"/>
              <a:buNone/>
              <a:defRPr sz="6200"/>
            </a:lvl9pPr>
          </a:lstStyle>
          <a:p>
            <a:r>
              <a:t>xx%</a:t>
            </a:r>
          </a:p>
        </p:txBody>
      </p:sp>
      <p:sp>
        <p:nvSpPr>
          <p:cNvPr id="1050268" name="Google Shape;528;p30"/>
          <p:cNvSpPr txBox="1">
            <a:spLocks noGrp="1"/>
          </p:cNvSpPr>
          <p:nvPr>
            <p:ph type="subTitle" idx="5"/>
          </p:nvPr>
        </p:nvSpPr>
        <p:spPr>
          <a:xfrm>
            <a:off x="3598288" y="4158324"/>
            <a:ext cx="4830600" cy="445200"/>
          </a:xfrm>
          <a:prstGeom prst="rect"/>
        </p:spPr>
        <p:txBody>
          <a:bodyPr anchor="ctr" anchorCtr="0" bIns="91425" lIns="91425" rIns="91425" spcFirstLastPara="1" tIns="91425" wrap="square">
            <a:noAutofit/>
          </a:bodyPr>
          <a:lstStyle>
            <a:lvl1pPr algn="ctr" lvl="0" rtl="0">
              <a:lnSpc>
                <a:spcPct val="100000"/>
              </a:lnSpc>
              <a:spcBef>
                <a:spcPct val="0"/>
              </a:spcBef>
              <a:spcAft>
                <a:spcPct val="0"/>
              </a:spcAft>
              <a:buSzPts val="1400"/>
              <a:buNone/>
            </a:lvl1pPr>
            <a:lvl2pPr algn="ctr" lvl="1" rtl="0">
              <a:lnSpc>
                <a:spcPct val="100000"/>
              </a:lnSpc>
              <a:spcBef>
                <a:spcPct val="0"/>
              </a:spcBef>
              <a:spcAft>
                <a:spcPct val="0"/>
              </a:spcAft>
              <a:buSzPts val="1600"/>
              <a:buNone/>
            </a:lvl2pPr>
            <a:lvl3pPr algn="ctr" lvl="2" rtl="0">
              <a:lnSpc>
                <a:spcPct val="100000"/>
              </a:lnSpc>
              <a:spcBef>
                <a:spcPct val="0"/>
              </a:spcBef>
              <a:spcAft>
                <a:spcPct val="0"/>
              </a:spcAft>
              <a:buSzPts val="1600"/>
              <a:buNone/>
            </a:lvl3pPr>
            <a:lvl4pPr algn="ctr" lvl="3" rtl="0">
              <a:lnSpc>
                <a:spcPct val="100000"/>
              </a:lnSpc>
              <a:spcBef>
                <a:spcPct val="0"/>
              </a:spcBef>
              <a:spcAft>
                <a:spcPct val="0"/>
              </a:spcAft>
              <a:buSzPts val="1600"/>
              <a:buNone/>
            </a:lvl4pPr>
            <a:lvl5pPr algn="ctr" lvl="4" rtl="0">
              <a:lnSpc>
                <a:spcPct val="100000"/>
              </a:lnSpc>
              <a:spcBef>
                <a:spcPct val="0"/>
              </a:spcBef>
              <a:spcAft>
                <a:spcPct val="0"/>
              </a:spcAft>
              <a:buSzPts val="1600"/>
              <a:buNone/>
            </a:lvl5pPr>
            <a:lvl6pPr algn="ctr" lvl="5" rtl="0">
              <a:lnSpc>
                <a:spcPct val="100000"/>
              </a:lnSpc>
              <a:spcBef>
                <a:spcPct val="0"/>
              </a:spcBef>
              <a:spcAft>
                <a:spcPct val="0"/>
              </a:spcAft>
              <a:buSzPts val="1600"/>
              <a:buNone/>
            </a:lvl6pPr>
            <a:lvl7pPr algn="ctr" lvl="6" rtl="0">
              <a:lnSpc>
                <a:spcPct val="100000"/>
              </a:lnSpc>
              <a:spcBef>
                <a:spcPct val="0"/>
              </a:spcBef>
              <a:spcAft>
                <a:spcPct val="0"/>
              </a:spcAft>
              <a:buSzPts val="1600"/>
              <a:buNone/>
            </a:lvl7pPr>
            <a:lvl8pPr algn="ctr" lvl="7" rtl="0">
              <a:lnSpc>
                <a:spcPct val="100000"/>
              </a:lnSpc>
              <a:spcBef>
                <a:spcPct val="0"/>
              </a:spcBef>
              <a:spcAft>
                <a:spcPct val="0"/>
              </a:spcAft>
              <a:buSzPts val="1600"/>
              <a:buNone/>
            </a:lvl8pPr>
            <a:lvl9pPr algn="ctr" lvl="8" rtl="0">
              <a:lnSpc>
                <a:spcPct val="100000"/>
              </a:lnSpc>
              <a:spcBef>
                <a:spcPct val="0"/>
              </a:spcBef>
              <a:spcAft>
                <a:spcPct val="0"/>
              </a:spcAft>
              <a:buSzPts val="1600"/>
              <a:buNone/>
            </a:lvl9pPr>
          </a:lstStyle>
          <a:p>
            <a:r>
              <a:t/>
            </a: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833" name="Shape 529"/>
        <p:cNvGrpSpPr/>
        <p:nvPr/>
      </p:nvGrpSpPr>
      <p:grpSpPr>
        <a:xfrm>
          <a:off x="0" y="0"/>
          <a:ext cx="0" cy="0"/>
          <a:chOff x="0" y="0"/>
          <a:chExt cx="0" cy="0"/>
        </a:xfrm>
      </p:grpSpPr>
      <p:grpSp>
        <p:nvGrpSpPr>
          <p:cNvPr id="834" name="Google Shape;530;p31"/>
          <p:cNvGrpSpPr/>
          <p:nvPr/>
        </p:nvGrpSpPr>
        <p:grpSpPr>
          <a:xfrm>
            <a:off x="-1554598" y="-1093050"/>
            <a:ext cx="11966348" cy="7820397"/>
            <a:chOff x="-1554598" y="-1093050"/>
            <a:chExt cx="11966348" cy="7820397"/>
          </a:xfrm>
        </p:grpSpPr>
        <p:pic>
          <p:nvPicPr>
            <p:cNvPr id="2097900" name="Google Shape;531;p31"/>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901" name="Google Shape;532;p31"/>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902" name="Google Shape;533;p31"/>
            <p:cNvPicPr preferRelativeResize="0">
              <a:picLocks/>
            </p:cNvPicPr>
            <p:nvPr/>
          </p:nvPicPr>
          <p:blipFill>
            <a:blip xmlns:r="http://schemas.openxmlformats.org/officeDocument/2006/relationships" r:embed="rId3"/>
            <a:srcRect l="4739" t="8663" r="4467" b="7139"/>
            <a:stretch>
              <a:fillRect/>
            </a:stretch>
          </p:blipFill>
          <p:spPr>
            <a:xfrm>
              <a:off x="715089" y="224650"/>
              <a:ext cx="1458000" cy="1313700"/>
            </a:xfrm>
            <a:prstGeom prst="ellipse"/>
            <a:noFill/>
            <a:ln>
              <a:noFill/>
            </a:ln>
          </p:spPr>
        </p:pic>
        <p:grpSp>
          <p:nvGrpSpPr>
            <p:cNvPr id="835" name="Google Shape;534;p31"/>
            <p:cNvGrpSpPr/>
            <p:nvPr/>
          </p:nvGrpSpPr>
          <p:grpSpPr>
            <a:xfrm>
              <a:off x="253488" y="1830089"/>
              <a:ext cx="1269083" cy="395433"/>
              <a:chOff x="-336206" y="2914099"/>
              <a:chExt cx="957148" cy="298260"/>
            </a:xfrm>
          </p:grpSpPr>
          <p:sp>
            <p:nvSpPr>
              <p:cNvPr id="1050304" name="Google Shape;535;p3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05" name="Google Shape;536;p3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06" name="Google Shape;537;p3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836" name="Google Shape;538;p31"/>
            <p:cNvGrpSpPr/>
            <p:nvPr/>
          </p:nvGrpSpPr>
          <p:grpSpPr>
            <a:xfrm>
              <a:off x="7560038" y="3627664"/>
              <a:ext cx="1269083" cy="395433"/>
              <a:chOff x="-336206" y="2914099"/>
              <a:chExt cx="957148" cy="298260"/>
            </a:xfrm>
          </p:grpSpPr>
          <p:sp>
            <p:nvSpPr>
              <p:cNvPr id="1050307" name="Google Shape;539;p3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08" name="Google Shape;540;p3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309" name="Google Shape;541;p3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310" name="Google Shape;542;p31"/>
            <p:cNvSpPr/>
            <p:nvPr/>
          </p:nvSpPr>
          <p:spPr>
            <a:xfrm>
              <a:off x="8629105" y="289505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311" name="Google Shape;543;p31"/>
          <p:cNvSpPr txBox="1">
            <a:spLocks noGrp="1"/>
          </p:cNvSpPr>
          <p:nvPr>
            <p:ph type="ctrTitle"/>
          </p:nvPr>
        </p:nvSpPr>
        <p:spPr>
          <a:xfrm>
            <a:off x="2425050" y="382600"/>
            <a:ext cx="4284000" cy="997800"/>
          </a:xfrm>
          <a:prstGeom prst="rect"/>
        </p:spPr>
        <p:txBody>
          <a:bodyPr anchor="ctr" anchorCtr="0" bIns="91425" lIns="91425" rIns="91425" spcFirstLastPara="1" tIns="91425" wrap="square">
            <a:noAutofit/>
          </a:bodyPr>
          <a:lstStyle>
            <a:lvl1pPr lvl="0" rtl="0">
              <a:spcBef>
                <a:spcPct val="0"/>
              </a:spcBef>
              <a:spcAft>
                <a:spcPct val="0"/>
              </a:spcAft>
              <a:buSzPts val="5200"/>
              <a:buNone/>
              <a:defRPr sz="6000"/>
            </a:lvl1pPr>
            <a:lvl2pPr algn="ctr" lvl="1" rtl="0">
              <a:spcBef>
                <a:spcPct val="0"/>
              </a:spcBef>
              <a:spcAft>
                <a:spcPct val="0"/>
              </a:spcAft>
              <a:buSzPts val="5200"/>
              <a:buNone/>
              <a:defRPr sz="5200"/>
            </a:lvl2pPr>
            <a:lvl3pPr algn="ctr" lvl="2" rtl="0">
              <a:spcBef>
                <a:spcPct val="0"/>
              </a:spcBef>
              <a:spcAft>
                <a:spcPct val="0"/>
              </a:spcAft>
              <a:buSzPts val="5200"/>
              <a:buNone/>
              <a:defRPr sz="5200"/>
            </a:lvl3pPr>
            <a:lvl4pPr algn="ctr" lvl="3" rtl="0">
              <a:spcBef>
                <a:spcPct val="0"/>
              </a:spcBef>
              <a:spcAft>
                <a:spcPct val="0"/>
              </a:spcAft>
              <a:buSzPts val="5200"/>
              <a:buNone/>
              <a:defRPr sz="5200"/>
            </a:lvl4pPr>
            <a:lvl5pPr algn="ctr" lvl="4" rtl="0">
              <a:spcBef>
                <a:spcPct val="0"/>
              </a:spcBef>
              <a:spcAft>
                <a:spcPct val="0"/>
              </a:spcAft>
              <a:buSzPts val="5200"/>
              <a:buNone/>
              <a:defRPr sz="5200"/>
            </a:lvl5pPr>
            <a:lvl6pPr algn="ctr" lvl="5" rtl="0">
              <a:spcBef>
                <a:spcPct val="0"/>
              </a:spcBef>
              <a:spcAft>
                <a:spcPct val="0"/>
              </a:spcAft>
              <a:buSzPts val="5200"/>
              <a:buNone/>
              <a:defRPr sz="5200"/>
            </a:lvl6pPr>
            <a:lvl7pPr algn="ctr" lvl="6" rtl="0">
              <a:spcBef>
                <a:spcPct val="0"/>
              </a:spcBef>
              <a:spcAft>
                <a:spcPct val="0"/>
              </a:spcAft>
              <a:buSzPts val="5200"/>
              <a:buNone/>
              <a:defRPr sz="5200"/>
            </a:lvl7pPr>
            <a:lvl8pPr algn="ctr" lvl="7" rtl="0">
              <a:spcBef>
                <a:spcPct val="0"/>
              </a:spcBef>
              <a:spcAft>
                <a:spcPct val="0"/>
              </a:spcAft>
              <a:buSzPts val="5200"/>
              <a:buNone/>
              <a:defRPr sz="5200"/>
            </a:lvl8pPr>
            <a:lvl9pPr algn="ctr" lvl="8" rtl="0">
              <a:spcBef>
                <a:spcPct val="0"/>
              </a:spcBef>
              <a:spcAft>
                <a:spcPct val="0"/>
              </a:spcAft>
              <a:buSzPts val="5200"/>
              <a:buNone/>
              <a:defRPr sz="5200"/>
            </a:lvl9pPr>
          </a:lstStyle>
          <a:p>
            <a:r>
              <a:t/>
            </a:r>
          </a:p>
        </p:txBody>
      </p:sp>
      <p:sp>
        <p:nvSpPr>
          <p:cNvPr id="1050312" name="Google Shape;544;p31"/>
          <p:cNvSpPr txBox="1">
            <a:spLocks noGrp="1"/>
          </p:cNvSpPr>
          <p:nvPr>
            <p:ph type="subTitle" idx="1"/>
          </p:nvPr>
        </p:nvSpPr>
        <p:spPr>
          <a:xfrm>
            <a:off x="2425050" y="1222750"/>
            <a:ext cx="4293900" cy="1610100"/>
          </a:xfrm>
          <a:prstGeom prst="rect"/>
        </p:spPr>
        <p:txBody>
          <a:bodyPr anchor="t" anchorCtr="0" bIns="91425" lIns="91425" rIns="91425" spcFirstLastPara="1" tIns="91425" wrap="square">
            <a:noAutofit/>
          </a:bodyPr>
          <a:lstStyle>
            <a:lvl1pPr algn="ctr" lvl="0" rtl="0">
              <a:lnSpc>
                <a:spcPct val="100000"/>
              </a:lnSpc>
              <a:spcBef>
                <a:spcPct val="0"/>
              </a:spcBef>
              <a:spcAft>
                <a:spcPct val="0"/>
              </a:spcAft>
              <a:buSzPts val="1600"/>
              <a:buNone/>
              <a:defRPr sz="1600"/>
            </a:lvl1pPr>
            <a:lvl2pPr algn="ctr" lvl="1" rtl="0">
              <a:lnSpc>
                <a:spcPct val="100000"/>
              </a:lnSpc>
              <a:spcBef>
                <a:spcPct val="0"/>
              </a:spcBef>
              <a:spcAft>
                <a:spcPct val="0"/>
              </a:spcAft>
              <a:buSzPts val="1800"/>
              <a:buNone/>
              <a:defRPr sz="1800"/>
            </a:lvl2pPr>
            <a:lvl3pPr algn="ctr" lvl="2" rtl="0">
              <a:lnSpc>
                <a:spcPct val="100000"/>
              </a:lnSpc>
              <a:spcBef>
                <a:spcPct val="0"/>
              </a:spcBef>
              <a:spcAft>
                <a:spcPct val="0"/>
              </a:spcAft>
              <a:buSzPts val="1800"/>
              <a:buNone/>
              <a:defRPr sz="1800"/>
            </a:lvl3pPr>
            <a:lvl4pPr algn="ctr" lvl="3" rtl="0">
              <a:lnSpc>
                <a:spcPct val="100000"/>
              </a:lnSpc>
              <a:spcBef>
                <a:spcPct val="0"/>
              </a:spcBef>
              <a:spcAft>
                <a:spcPct val="0"/>
              </a:spcAft>
              <a:buSzPts val="1800"/>
              <a:buNone/>
              <a:defRPr sz="1800"/>
            </a:lvl4pPr>
            <a:lvl5pPr algn="ctr" lvl="4" rtl="0">
              <a:lnSpc>
                <a:spcPct val="100000"/>
              </a:lnSpc>
              <a:spcBef>
                <a:spcPct val="0"/>
              </a:spcBef>
              <a:spcAft>
                <a:spcPct val="0"/>
              </a:spcAft>
              <a:buSzPts val="1800"/>
              <a:buNone/>
              <a:defRPr sz="1800"/>
            </a:lvl5pPr>
            <a:lvl6pPr algn="ctr" lvl="5" rtl="0">
              <a:lnSpc>
                <a:spcPct val="100000"/>
              </a:lnSpc>
              <a:spcBef>
                <a:spcPct val="0"/>
              </a:spcBef>
              <a:spcAft>
                <a:spcPct val="0"/>
              </a:spcAft>
              <a:buSzPts val="1800"/>
              <a:buNone/>
              <a:defRPr sz="1800"/>
            </a:lvl6pPr>
            <a:lvl7pPr algn="ctr" lvl="6" rtl="0">
              <a:lnSpc>
                <a:spcPct val="100000"/>
              </a:lnSpc>
              <a:spcBef>
                <a:spcPct val="0"/>
              </a:spcBef>
              <a:spcAft>
                <a:spcPct val="0"/>
              </a:spcAft>
              <a:buSzPts val="1800"/>
              <a:buNone/>
              <a:defRPr sz="1800"/>
            </a:lvl7pPr>
            <a:lvl8pPr algn="ctr" lvl="7" rtl="0">
              <a:lnSpc>
                <a:spcPct val="100000"/>
              </a:lnSpc>
              <a:spcBef>
                <a:spcPct val="0"/>
              </a:spcBef>
              <a:spcAft>
                <a:spcPct val="0"/>
              </a:spcAft>
              <a:buSzPts val="1800"/>
              <a:buNone/>
              <a:defRPr sz="1800"/>
            </a:lvl8pPr>
            <a:lvl9pPr algn="ctr" lvl="8" rtl="0">
              <a:lnSpc>
                <a:spcPct val="100000"/>
              </a:lnSpc>
              <a:spcBef>
                <a:spcPct val="0"/>
              </a:spcBef>
              <a:spcAft>
                <a:spcPct val="0"/>
              </a:spcAft>
              <a:buSzPts val="1800"/>
              <a:buNone/>
              <a:defRPr sz="1800"/>
            </a:lvl9pPr>
          </a:lstStyle>
          <a:p>
            <a:r>
              <a:t/>
            </a:r>
          </a:p>
        </p:txBody>
      </p:sp>
      <p:sp>
        <p:nvSpPr>
          <p:cNvPr id="1050313" name="Google Shape;545;p31"/>
          <p:cNvSpPr txBox="1"/>
          <p:nvPr/>
        </p:nvSpPr>
        <p:spPr>
          <a:xfrm>
            <a:off x="2405825" y="3808700"/>
            <a:ext cx="4665600" cy="558000"/>
          </a:xfrm>
          <a:prstGeom prst="rect"/>
          <a:noFill/>
          <a:ln>
            <a:noFill/>
          </a:ln>
        </p:spPr>
        <p:txBody>
          <a:bodyPr anchor="b"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indent="0" lvl="0" marL="0" rtl="0">
              <a:lnSpc>
                <a:spcPct val="100000"/>
              </a:lnSpc>
              <a:spcBef>
                <a:spcPts val="300"/>
              </a:spcBef>
              <a:spcAft>
                <a:spcPct val="0"/>
              </a:spcAft>
              <a:buNone/>
            </a:pPr>
            <a:r>
              <a:rPr sz="1200" lang="en-GB">
                <a:solidFill>
                  <a:schemeClr val="dk1"/>
                </a:solidFill>
                <a:latin typeface="Tajawal Medium" panose="00000600000000000000"/>
                <a:ea typeface="Tajawal Medium" panose="00000600000000000000"/>
                <a:cs typeface="Tajawal Medium" panose="00000600000000000000"/>
                <a:sym typeface="Tajawal Medium" panose="00000600000000000000"/>
              </a:rPr>
              <a:t>CREDITS: This presentation template was created</a:t>
            </a:r>
            <a:r>
              <a:rPr b="1" sz="1200" lang="en-GB">
                <a:solidFill>
                  <a:schemeClr val="dk1"/>
                </a:solidFill>
                <a:latin typeface="Tajawal" panose="00000600000000000000"/>
                <a:ea typeface="Tajawal" panose="00000600000000000000"/>
                <a:cs typeface="Tajawal" panose="00000600000000000000"/>
                <a:sym typeface="Tajawal" panose="00000600000000000000"/>
              </a:rPr>
              <a:t> by </a:t>
            </a:r>
            <a:r>
              <a:rPr b="1" sz="1200" lang="en-GB">
                <a:solidFill>
                  <a:schemeClr val="dk1"/>
                </a:solidFill>
                <a:uFill>
                  <a:noFill/>
                </a:uFill>
                <a:latin typeface="Tajawal" panose="00000600000000000000"/>
                <a:ea typeface="Tajawal" panose="00000600000000000000"/>
                <a:cs typeface="Tajawal" panose="00000600000000000000"/>
                <a:sym typeface="Tajawal" panose="00000600000000000000"/>
                <a:hlinkClick r:id="rId4"/>
              </a:rPr>
              <a:t>Slidesgo</a:t>
            </a:r>
            <a:r>
              <a:rPr b="1" sz="1200" lang="en-GB">
                <a:solidFill>
                  <a:schemeClr val="dk1"/>
                </a:solidFill>
                <a:latin typeface="Tajawal" panose="00000600000000000000"/>
                <a:ea typeface="Tajawal" panose="00000600000000000000"/>
                <a:cs typeface="Tajawal" panose="00000600000000000000"/>
                <a:sym typeface="Tajawal" panose="00000600000000000000"/>
              </a:rPr>
              <a:t>,</a:t>
            </a:r>
            <a:r>
              <a:rPr sz="1200" lang="en-GB">
                <a:solidFill>
                  <a:schemeClr val="dk1"/>
                </a:solidFill>
                <a:latin typeface="Tajawal Medium" panose="00000600000000000000"/>
                <a:ea typeface="Tajawal Medium" panose="00000600000000000000"/>
                <a:cs typeface="Tajawal Medium" panose="00000600000000000000"/>
                <a:sym typeface="Tajawal Medium" panose="00000600000000000000"/>
              </a:rPr>
              <a:t> including icons </a:t>
            </a:r>
            <a:r>
              <a:rPr b="1" sz="1200" lang="en-GB">
                <a:solidFill>
                  <a:schemeClr val="dk1"/>
                </a:solidFill>
                <a:latin typeface="Tajawal" panose="00000600000000000000"/>
                <a:ea typeface="Tajawal" panose="00000600000000000000"/>
                <a:cs typeface="Tajawal" panose="00000600000000000000"/>
                <a:sym typeface="Tajawal" panose="00000600000000000000"/>
              </a:rPr>
              <a:t>by </a:t>
            </a:r>
            <a:r>
              <a:rPr b="1" sz="1200" lang="en-GB">
                <a:solidFill>
                  <a:schemeClr val="dk1"/>
                </a:solidFill>
                <a:uFill>
                  <a:noFill/>
                </a:uFill>
                <a:latin typeface="Tajawal" panose="00000600000000000000"/>
                <a:ea typeface="Tajawal" panose="00000600000000000000"/>
                <a:cs typeface="Tajawal" panose="00000600000000000000"/>
                <a:sym typeface="Tajawal" panose="00000600000000000000"/>
                <a:hlinkClick r:id="rId5"/>
              </a:rPr>
              <a:t>Flaticon</a:t>
            </a:r>
            <a:r>
              <a:rPr sz="1200" lang="en-GB">
                <a:solidFill>
                  <a:schemeClr val="dk1"/>
                </a:solidFill>
                <a:latin typeface="Tajawal Medium" panose="00000600000000000000"/>
                <a:ea typeface="Tajawal Medium" panose="00000600000000000000"/>
                <a:cs typeface="Tajawal Medium" panose="00000600000000000000"/>
                <a:sym typeface="Tajawal Medium" panose="00000600000000000000"/>
              </a:rPr>
              <a:t> and infographics &amp; images </a:t>
            </a:r>
            <a:r>
              <a:rPr b="1" sz="1200" lang="en-GB">
                <a:solidFill>
                  <a:schemeClr val="dk1"/>
                </a:solidFill>
                <a:latin typeface="Tajawal" panose="00000600000000000000"/>
                <a:ea typeface="Tajawal" panose="00000600000000000000"/>
                <a:cs typeface="Tajawal" panose="00000600000000000000"/>
                <a:sym typeface="Tajawal" panose="00000600000000000000"/>
              </a:rPr>
              <a:t>by </a:t>
            </a:r>
            <a:r>
              <a:rPr b="1" sz="1200" lang="en-GB">
                <a:solidFill>
                  <a:schemeClr val="dk1"/>
                </a:solidFill>
                <a:uFill>
                  <a:noFill/>
                </a:uFill>
                <a:latin typeface="Tajawal" panose="00000600000000000000"/>
                <a:ea typeface="Tajawal" panose="00000600000000000000"/>
                <a:cs typeface="Tajawal" panose="00000600000000000000"/>
                <a:sym typeface="Tajawal" panose="00000600000000000000"/>
                <a:hlinkClick r:id="rId6"/>
              </a:rPr>
              <a:t>Freepik</a:t>
            </a:r>
            <a:endParaRPr b="1" sz="1200">
              <a:solidFill>
                <a:schemeClr val="dk1"/>
              </a:solidFill>
              <a:latin typeface="Tajawal" panose="00000600000000000000"/>
              <a:ea typeface="Tajawal" panose="00000600000000000000"/>
              <a:cs typeface="Tajawal" panose="00000600000000000000"/>
              <a:sym typeface="Tajawal" panose="00000600000000000000"/>
            </a:endParaRPr>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758" name="Shape 546"/>
        <p:cNvGrpSpPr/>
        <p:nvPr/>
      </p:nvGrpSpPr>
      <p:grpSpPr>
        <a:xfrm>
          <a:off x="0" y="0"/>
          <a:ext cx="0" cy="0"/>
          <a:chOff x="0" y="0"/>
          <a:chExt cx="0" cy="0"/>
        </a:xfrm>
      </p:grpSpPr>
      <p:grpSp>
        <p:nvGrpSpPr>
          <p:cNvPr id="759" name="Google Shape;547;p32"/>
          <p:cNvGrpSpPr/>
          <p:nvPr/>
        </p:nvGrpSpPr>
        <p:grpSpPr>
          <a:xfrm>
            <a:off x="-1146650" y="-1444750"/>
            <a:ext cx="12006075" cy="7795463"/>
            <a:chOff x="-1146650" y="-1444750"/>
            <a:chExt cx="12006075" cy="7795463"/>
          </a:xfrm>
        </p:grpSpPr>
        <p:pic>
          <p:nvPicPr>
            <p:cNvPr id="2097791" name="Google Shape;548;p32"/>
            <p:cNvPicPr preferRelativeResize="0">
              <a:picLocks/>
            </p:cNvPicPr>
            <p:nvPr/>
          </p:nvPicPr>
          <p:blipFill>
            <a:blip xmlns:r="http://schemas.openxmlformats.org/officeDocument/2006/relationships" r:embed="rId1"/>
            <a:srcRect l="4739" t="8663" r="4467" b="7139"/>
            <a:stretch>
              <a:fillRect/>
            </a:stretch>
          </p:blipFill>
          <p:spPr>
            <a:xfrm>
              <a:off x="-944162" y="1103138"/>
              <a:ext cx="2231100" cy="2010000"/>
            </a:xfrm>
            <a:prstGeom prst="ellipse"/>
            <a:noFill/>
            <a:ln>
              <a:noFill/>
            </a:ln>
          </p:spPr>
        </p:pic>
        <p:sp>
          <p:nvSpPr>
            <p:cNvPr id="1050087" name="Google Shape;549;p32"/>
            <p:cNvSpPr/>
            <p:nvPr/>
          </p:nvSpPr>
          <p:spPr>
            <a:xfrm>
              <a:off x="1551909" y="9827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88" name="Google Shape;550;p32"/>
            <p:cNvSpPr/>
            <p:nvPr/>
          </p:nvSpPr>
          <p:spPr>
            <a:xfrm>
              <a:off x="8763545" y="163990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89" name="Google Shape;551;p32"/>
            <p:cNvSpPr/>
            <p:nvPr/>
          </p:nvSpPr>
          <p:spPr>
            <a:xfrm>
              <a:off x="5449336" y="43355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nvGrpSpPr>
            <p:cNvPr id="760" name="Google Shape;552;p32"/>
            <p:cNvGrpSpPr/>
            <p:nvPr/>
          </p:nvGrpSpPr>
          <p:grpSpPr>
            <a:xfrm>
              <a:off x="-230968" y="3806436"/>
              <a:ext cx="957148" cy="298260"/>
              <a:chOff x="-336206" y="2914099"/>
              <a:chExt cx="957148" cy="298260"/>
            </a:xfrm>
          </p:grpSpPr>
          <p:sp>
            <p:nvSpPr>
              <p:cNvPr id="1050090" name="Google Shape;553;p32"/>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91" name="Google Shape;554;p32"/>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92" name="Google Shape;555;p32"/>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grpSp>
          <p:nvGrpSpPr>
            <p:cNvPr id="761" name="Google Shape;556;p32"/>
            <p:cNvGrpSpPr/>
            <p:nvPr/>
          </p:nvGrpSpPr>
          <p:grpSpPr>
            <a:xfrm>
              <a:off x="7859828" y="2809915"/>
              <a:ext cx="957181" cy="296392"/>
              <a:chOff x="7707428" y="2428915"/>
              <a:chExt cx="957181" cy="296392"/>
            </a:xfrm>
          </p:grpSpPr>
          <p:sp>
            <p:nvSpPr>
              <p:cNvPr id="1050093" name="Google Shape;557;p32"/>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94" name="Google Shape;558;p32"/>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095" name="Google Shape;559;p32"/>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pic>
          <p:nvPicPr>
            <p:cNvPr id="2097792" name="Google Shape;560;p32"/>
            <p:cNvPicPr preferRelativeResize="0">
              <a:picLocks/>
            </p:cNvPicPr>
            <p:nvPr/>
          </p:nvPicPr>
          <p:blipFill>
            <a:blip xmlns:r="http://schemas.openxmlformats.org/officeDocument/2006/relationships" r:embed="rId2"/>
            <a:stretch>
              <a:fillRect/>
            </a:stretch>
          </p:blipFill>
          <p:spPr>
            <a:xfrm>
              <a:off x="7459541" y="-1080913"/>
              <a:ext cx="2558400" cy="2636100"/>
            </a:xfrm>
            <a:prstGeom prst="ellipse"/>
            <a:noFill/>
            <a:ln>
              <a:noFill/>
            </a:ln>
          </p:spPr>
        </p:pic>
        <p:pic>
          <p:nvPicPr>
            <p:cNvPr id="2097793" name="Google Shape;561;p32"/>
            <p:cNvPicPr preferRelativeResize="0">
              <a:picLocks/>
            </p:cNvPicPr>
            <p:nvPr/>
          </p:nvPicPr>
          <p:blipFill>
            <a:blip xmlns:r="http://schemas.openxmlformats.org/officeDocument/2006/relationships" r:embed="rId3"/>
            <a:srcRect l="5946" r="2141" b="10825"/>
            <a:stretch>
              <a:fillRect/>
            </a:stretch>
          </p:blipFill>
          <p:spPr>
            <a:xfrm>
              <a:off x="-1146650" y="-1444750"/>
              <a:ext cx="3388050" cy="2683600"/>
            </a:xfrm>
            <a:prstGeom prst="rect"/>
            <a:noFill/>
            <a:ln>
              <a:noFill/>
            </a:ln>
          </p:spPr>
        </p:pic>
        <p:pic>
          <p:nvPicPr>
            <p:cNvPr id="2097794" name="Google Shape;562;p32"/>
            <p:cNvPicPr preferRelativeResize="0">
              <a:picLocks/>
            </p:cNvPicPr>
            <p:nvPr/>
          </p:nvPicPr>
          <p:blipFill>
            <a:blip xmlns:r="http://schemas.openxmlformats.org/officeDocument/2006/relationships" r:embed="rId4"/>
            <a:stretch>
              <a:fillRect/>
            </a:stretch>
          </p:blipFill>
          <p:spPr>
            <a:xfrm>
              <a:off x="3987292" y="-1080921"/>
              <a:ext cx="1726366" cy="1477516"/>
            </a:xfrm>
            <a:prstGeom prst="rect"/>
            <a:noFill/>
            <a:ln>
              <a:noFill/>
            </a:ln>
          </p:spPr>
        </p:pic>
        <p:pic>
          <p:nvPicPr>
            <p:cNvPr id="2097795" name="Google Shape;563;p32"/>
            <p:cNvPicPr preferRelativeResize="0">
              <a:picLocks/>
            </p:cNvPicPr>
            <p:nvPr/>
          </p:nvPicPr>
          <p:blipFill>
            <a:blip xmlns:r="http://schemas.openxmlformats.org/officeDocument/2006/relationships" r:embed="rId5"/>
            <a:srcRect l="6768" t="5604" b="3700"/>
            <a:stretch>
              <a:fillRect/>
            </a:stretch>
          </p:blipFill>
          <p:spPr>
            <a:xfrm>
              <a:off x="7567825" y="3087250"/>
              <a:ext cx="3291600" cy="2891650"/>
            </a:xfrm>
            <a:prstGeom prst="rect"/>
            <a:noFill/>
            <a:ln>
              <a:noFill/>
            </a:ln>
          </p:spPr>
        </p:pic>
        <p:pic>
          <p:nvPicPr>
            <p:cNvPr id="2097796" name="Google Shape;564;p32"/>
            <p:cNvPicPr preferRelativeResize="0">
              <a:picLocks/>
            </p:cNvPicPr>
            <p:nvPr/>
          </p:nvPicPr>
          <p:blipFill>
            <a:blip xmlns:r="http://schemas.openxmlformats.org/officeDocument/2006/relationships" r:embed="rId6"/>
            <a:stretch>
              <a:fillRect/>
            </a:stretch>
          </p:blipFill>
          <p:spPr>
            <a:xfrm>
              <a:off x="2422201" y="4508348"/>
              <a:ext cx="1393958" cy="1200100"/>
            </a:xfrm>
            <a:prstGeom prst="rect"/>
            <a:noFill/>
            <a:ln>
              <a:noFill/>
            </a:ln>
          </p:spPr>
        </p:pic>
        <p:pic>
          <p:nvPicPr>
            <p:cNvPr id="2097797" name="Google Shape;565;p32"/>
            <p:cNvPicPr preferRelativeResize="0">
              <a:picLocks/>
            </p:cNvPicPr>
            <p:nvPr/>
          </p:nvPicPr>
          <p:blipFill>
            <a:blip xmlns:r="http://schemas.openxmlformats.org/officeDocument/2006/relationships" r:embed="rId7"/>
            <a:srcRect l="30075" t="29952" r="20661" b="16387"/>
            <a:stretch>
              <a:fillRect/>
            </a:stretch>
          </p:blipFill>
          <p:spPr>
            <a:xfrm>
              <a:off x="1412575" y="4407338"/>
              <a:ext cx="365700" cy="402300"/>
            </a:xfrm>
            <a:prstGeom prst="ellipse"/>
            <a:noFill/>
            <a:ln>
              <a:noFill/>
            </a:ln>
          </p:spPr>
        </p:pic>
        <p:pic>
          <p:nvPicPr>
            <p:cNvPr id="2097798" name="Google Shape;566;p32"/>
            <p:cNvPicPr preferRelativeResize="0">
              <a:picLocks/>
            </p:cNvPicPr>
            <p:nvPr/>
          </p:nvPicPr>
          <p:blipFill>
            <a:blip xmlns:r="http://schemas.openxmlformats.org/officeDocument/2006/relationships" r:embed="rId1"/>
            <a:srcRect l="4739" t="8663" r="4467" b="7139"/>
            <a:stretch>
              <a:fillRect/>
            </a:stretch>
          </p:blipFill>
          <p:spPr>
            <a:xfrm>
              <a:off x="-944162" y="4340713"/>
              <a:ext cx="2231100" cy="2010000"/>
            </a:xfrm>
            <a:prstGeom prst="ellipse"/>
            <a:noFill/>
            <a:ln>
              <a:noFill/>
            </a:ln>
          </p:spPr>
        </p:pic>
        <p:pic>
          <p:nvPicPr>
            <p:cNvPr id="2097799" name="Google Shape;567;p32"/>
            <p:cNvPicPr preferRelativeResize="0">
              <a:picLocks/>
            </p:cNvPicPr>
            <p:nvPr/>
          </p:nvPicPr>
          <p:blipFill>
            <a:blip xmlns:r="http://schemas.openxmlformats.org/officeDocument/2006/relationships" r:embed="rId6"/>
            <a:stretch>
              <a:fillRect/>
            </a:stretch>
          </p:blipFill>
          <p:spPr>
            <a:xfrm>
              <a:off x="5985216" y="4933724"/>
              <a:ext cx="957150" cy="824044"/>
            </a:xfrm>
            <a:prstGeom prst="rect"/>
            <a:noFill/>
            <a:ln>
              <a:noFill/>
            </a:ln>
          </p:spPr>
        </p:pic>
      </p:gr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786" name="Shape 568"/>
        <p:cNvGrpSpPr/>
        <p:nvPr/>
      </p:nvGrpSpPr>
      <p:grpSpPr>
        <a:xfrm>
          <a:off x="0" y="0"/>
          <a:ext cx="0" cy="0"/>
          <a:chOff x="0" y="0"/>
          <a:chExt cx="0" cy="0"/>
        </a:xfrm>
      </p:grpSpPr>
      <p:pic>
        <p:nvPicPr>
          <p:cNvPr id="2097833" name="Google Shape;569;p33"/>
          <p:cNvPicPr preferRelativeResize="0">
            <a:picLocks/>
          </p:cNvPicPr>
          <p:nvPr/>
        </p:nvPicPr>
        <p:blipFill>
          <a:blip xmlns:r="http://schemas.openxmlformats.org/officeDocument/2006/relationships" r:embed="rId1">
            <a:alphaModFix amt="90000"/>
          </a:blip>
          <a:stretch>
            <a:fillRect/>
          </a:stretch>
        </p:blipFill>
        <p:spPr>
          <a:xfrm>
            <a:off x="-1097398" y="-838350"/>
            <a:ext cx="3965700" cy="3051900"/>
          </a:xfrm>
          <a:prstGeom prst="roundRect">
            <a:avLst>
              <a:gd name="adj" fmla="val 39633"/>
            </a:avLst>
          </a:prstGeom>
          <a:noFill/>
          <a:ln>
            <a:noFill/>
          </a:ln>
        </p:spPr>
      </p:pic>
      <p:pic>
        <p:nvPicPr>
          <p:cNvPr id="2097834" name="Google Shape;570;p33"/>
          <p:cNvPicPr preferRelativeResize="0">
            <a:picLocks/>
          </p:cNvPicPr>
          <p:nvPr/>
        </p:nvPicPr>
        <p:blipFill>
          <a:blip xmlns:r="http://schemas.openxmlformats.org/officeDocument/2006/relationships" r:embed="rId2">
            <a:alphaModFix amt="89000"/>
          </a:blip>
          <a:stretch>
            <a:fillRect/>
          </a:stretch>
        </p:blipFill>
        <p:spPr>
          <a:xfrm>
            <a:off x="6390125" y="2150847"/>
            <a:ext cx="4518600" cy="3966900"/>
          </a:xfrm>
          <a:prstGeom prst="roundRect">
            <a:avLst>
              <a:gd name="adj" fmla="val 41538"/>
            </a:avLst>
          </a:prstGeom>
          <a:noFill/>
          <a:ln>
            <a:noFill/>
          </a:ln>
        </p:spPr>
      </p:pic>
      <p:pic>
        <p:nvPicPr>
          <p:cNvPr id="2097835" name="Google Shape;571;p33"/>
          <p:cNvPicPr preferRelativeResize="0">
            <a:picLocks/>
          </p:cNvPicPr>
          <p:nvPr/>
        </p:nvPicPr>
        <p:blipFill>
          <a:blip xmlns:r="http://schemas.openxmlformats.org/officeDocument/2006/relationships" r:embed="rId3"/>
          <a:srcRect l="4739" t="8663" r="4467" b="7139"/>
          <a:stretch>
            <a:fillRect/>
          </a:stretch>
        </p:blipFill>
        <p:spPr>
          <a:xfrm flipH="1">
            <a:off x="799850" y="4714650"/>
            <a:ext cx="1458000" cy="1313700"/>
          </a:xfrm>
          <a:prstGeom prst="ellipse"/>
          <a:noFill/>
          <a:ln>
            <a:noFill/>
          </a:ln>
        </p:spPr>
      </p:pic>
      <p:grpSp>
        <p:nvGrpSpPr>
          <p:cNvPr id="787" name="Google Shape;572;p33"/>
          <p:cNvGrpSpPr/>
          <p:nvPr/>
        </p:nvGrpSpPr>
        <p:grpSpPr>
          <a:xfrm flipH="1">
            <a:off x="8014880" y="1311401"/>
            <a:ext cx="1269083" cy="395433"/>
            <a:chOff x="-336206" y="2914099"/>
            <a:chExt cx="957148" cy="298260"/>
          </a:xfrm>
        </p:grpSpPr>
        <p:sp>
          <p:nvSpPr>
            <p:cNvPr id="1050167" name="Google Shape;573;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68" name="Google Shape;574;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69" name="Google Shape;575;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70" name="Google Shape;576;p33"/>
          <p:cNvSpPr/>
          <p:nvPr/>
        </p:nvSpPr>
        <p:spPr>
          <a:xfrm flipH="1">
            <a:off x="3206675" y="1056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36" name="Google Shape;577;p33"/>
          <p:cNvPicPr preferRelativeResize="0">
            <a:picLocks/>
          </p:cNvPicPr>
          <p:nvPr/>
        </p:nvPicPr>
        <p:blipFill>
          <a:blip xmlns:r="http://schemas.openxmlformats.org/officeDocument/2006/relationships" r:embed="rId4"/>
          <a:srcRect l="30075" t="29952" r="20661" b="16387"/>
          <a:stretch>
            <a:fillRect/>
          </a:stretch>
        </p:blipFill>
        <p:spPr>
          <a:xfrm flipH="1">
            <a:off x="291850" y="2143729"/>
            <a:ext cx="309000" cy="339900"/>
          </a:xfrm>
          <a:prstGeom prst="ellipse"/>
          <a:noFill/>
          <a:ln>
            <a:noFill/>
          </a:ln>
        </p:spPr>
      </p:pic>
      <p:pic>
        <p:nvPicPr>
          <p:cNvPr id="2097837" name="Google Shape;578;p33"/>
          <p:cNvPicPr preferRelativeResize="0">
            <a:picLocks/>
          </p:cNvPicPr>
          <p:nvPr/>
        </p:nvPicPr>
        <p:blipFill>
          <a:blip xmlns:r="http://schemas.openxmlformats.org/officeDocument/2006/relationships" r:embed="rId5"/>
          <a:stretch>
            <a:fillRect/>
          </a:stretch>
        </p:blipFill>
        <p:spPr>
          <a:xfrm>
            <a:off x="7099425" y="7938"/>
            <a:ext cx="915450" cy="1054124"/>
          </a:xfrm>
          <a:prstGeom prst="rect"/>
          <a:noFill/>
          <a:ln>
            <a:noFill/>
          </a:ln>
        </p:spPr>
      </p:pic>
      <p:grpSp>
        <p:nvGrpSpPr>
          <p:cNvPr id="788" name="Google Shape;579;p33"/>
          <p:cNvGrpSpPr/>
          <p:nvPr/>
        </p:nvGrpSpPr>
        <p:grpSpPr>
          <a:xfrm flipH="1">
            <a:off x="-469245" y="3680364"/>
            <a:ext cx="1269083" cy="395433"/>
            <a:chOff x="-336206" y="2914099"/>
            <a:chExt cx="957148" cy="298260"/>
          </a:xfrm>
        </p:grpSpPr>
        <p:sp>
          <p:nvSpPr>
            <p:cNvPr id="1050171" name="Google Shape;580;p3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72" name="Google Shape;581;p3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73" name="Google Shape;582;p3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Background 2">
  <p:cSld name="BLANK_1_1_1_1_1_1_1_2">
    <p:spTree>
      <p:nvGrpSpPr>
        <p:cNvPr id="789" name="Shape 583"/>
        <p:cNvGrpSpPr/>
        <p:nvPr/>
      </p:nvGrpSpPr>
      <p:grpSpPr>
        <a:xfrm>
          <a:off x="0" y="0"/>
          <a:ext cx="0" cy="0"/>
          <a:chOff x="0" y="0"/>
          <a:chExt cx="0" cy="0"/>
        </a:xfrm>
      </p:grpSpPr>
      <p:pic>
        <p:nvPicPr>
          <p:cNvPr id="2097838" name="Google Shape;584;p34"/>
          <p:cNvPicPr preferRelativeResize="0">
            <a:picLocks/>
          </p:cNvPicPr>
          <p:nvPr/>
        </p:nvPicPr>
        <p:blipFill>
          <a:blip xmlns:r="http://schemas.openxmlformats.org/officeDocument/2006/relationships" r:embed="rId1">
            <a:alphaModFix amt="89000"/>
          </a:blip>
          <a:stretch>
            <a:fillRect/>
          </a:stretch>
        </p:blipFill>
        <p:spPr>
          <a:xfrm flipH="1">
            <a:off x="-1554598" y="2760447"/>
            <a:ext cx="4518600" cy="3966900"/>
          </a:xfrm>
          <a:prstGeom prst="roundRect">
            <a:avLst>
              <a:gd name="adj" fmla="val 41538"/>
            </a:avLst>
          </a:prstGeom>
          <a:noFill/>
          <a:ln>
            <a:noFill/>
          </a:ln>
        </p:spPr>
      </p:pic>
      <p:pic>
        <p:nvPicPr>
          <p:cNvPr id="2097839" name="Google Shape;585;p34"/>
          <p:cNvPicPr preferRelativeResize="0">
            <a:picLocks/>
          </p:cNvPicPr>
          <p:nvPr/>
        </p:nvPicPr>
        <p:blipFill>
          <a:blip xmlns:r="http://schemas.openxmlformats.org/officeDocument/2006/relationships" r:embed="rId2">
            <a:alphaModFix amt="90000"/>
          </a:blip>
          <a:stretch>
            <a:fillRect/>
          </a:stretch>
        </p:blipFill>
        <p:spPr>
          <a:xfrm flipH="1">
            <a:off x="6446050" y="-1093050"/>
            <a:ext cx="3965700" cy="3051900"/>
          </a:xfrm>
          <a:prstGeom prst="roundRect">
            <a:avLst>
              <a:gd name="adj" fmla="val 39633"/>
            </a:avLst>
          </a:prstGeom>
          <a:noFill/>
          <a:ln>
            <a:noFill/>
          </a:ln>
        </p:spPr>
      </p:pic>
      <p:pic>
        <p:nvPicPr>
          <p:cNvPr id="2097840" name="Google Shape;586;p34"/>
          <p:cNvPicPr preferRelativeResize="0">
            <a:picLocks/>
          </p:cNvPicPr>
          <p:nvPr/>
        </p:nvPicPr>
        <p:blipFill>
          <a:blip xmlns:r="http://schemas.openxmlformats.org/officeDocument/2006/relationships" r:embed="rId3"/>
          <a:srcRect l="4739" t="8663" r="4467" b="7139"/>
          <a:stretch>
            <a:fillRect/>
          </a:stretch>
        </p:blipFill>
        <p:spPr>
          <a:xfrm>
            <a:off x="604927" y="-18525"/>
            <a:ext cx="1458000" cy="1313700"/>
          </a:xfrm>
          <a:prstGeom prst="ellipse"/>
          <a:noFill/>
          <a:ln>
            <a:noFill/>
          </a:ln>
        </p:spPr>
      </p:pic>
      <p:grpSp>
        <p:nvGrpSpPr>
          <p:cNvPr id="790" name="Google Shape;587;p34"/>
          <p:cNvGrpSpPr/>
          <p:nvPr/>
        </p:nvGrpSpPr>
        <p:grpSpPr>
          <a:xfrm>
            <a:off x="-664162" y="1636864"/>
            <a:ext cx="1269083" cy="395433"/>
            <a:chOff x="-336206" y="2914099"/>
            <a:chExt cx="957148" cy="298260"/>
          </a:xfrm>
        </p:grpSpPr>
        <p:sp>
          <p:nvSpPr>
            <p:cNvPr id="1050174" name="Google Shape;588;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75" name="Google Shape;589;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76" name="Google Shape;590;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77" name="Google Shape;591;p34"/>
          <p:cNvSpPr/>
          <p:nvPr/>
        </p:nvSpPr>
        <p:spPr>
          <a:xfrm>
            <a:off x="3429680" y="48370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pic>
        <p:nvPicPr>
          <p:cNvPr id="2097841" name="Google Shape;592;p34"/>
          <p:cNvPicPr preferRelativeResize="0">
            <a:picLocks/>
          </p:cNvPicPr>
          <p:nvPr/>
        </p:nvPicPr>
        <p:blipFill>
          <a:blip xmlns:r="http://schemas.openxmlformats.org/officeDocument/2006/relationships" r:embed="rId4"/>
          <a:srcRect l="30075" t="29952" r="20661" b="16387"/>
          <a:stretch>
            <a:fillRect/>
          </a:stretch>
        </p:blipFill>
        <p:spPr>
          <a:xfrm>
            <a:off x="5861901" y="195104"/>
            <a:ext cx="309000" cy="339900"/>
          </a:xfrm>
          <a:prstGeom prst="ellipse"/>
          <a:noFill/>
          <a:ln>
            <a:noFill/>
          </a:ln>
        </p:spPr>
      </p:pic>
      <p:grpSp>
        <p:nvGrpSpPr>
          <p:cNvPr id="791" name="Google Shape;593;p34"/>
          <p:cNvGrpSpPr/>
          <p:nvPr/>
        </p:nvGrpSpPr>
        <p:grpSpPr>
          <a:xfrm>
            <a:off x="8157288" y="3645239"/>
            <a:ext cx="1269083" cy="395433"/>
            <a:chOff x="-336206" y="2914099"/>
            <a:chExt cx="957148" cy="298260"/>
          </a:xfrm>
        </p:grpSpPr>
        <p:sp>
          <p:nvSpPr>
            <p:cNvPr id="1050178" name="Google Shape;594;p34"/>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79" name="Google Shape;595;p34"/>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
          <p:nvSpPr>
            <p:cNvPr id="1050180" name="Google Shape;596;p34"/>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grpSp>
      <p:sp>
        <p:nvSpPr>
          <p:cNvPr id="1050181" name="Google Shape;597;p34"/>
          <p:cNvSpPr/>
          <p:nvPr/>
        </p:nvSpPr>
        <p:spPr>
          <a:xfrm>
            <a:off x="8829130" y="24716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r>
              <a:t/>
            </a: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Relationship Id="rId14" Type="http://schemas.openxmlformats.org/officeDocument/2006/relationships/slideLayout" Target="../slideLayouts/slideLayout25.xml"/><Relationship Id="rId15" Type="http://schemas.openxmlformats.org/officeDocument/2006/relationships/slideLayout" Target="../slideLayouts/slideLayout26.xml"/><Relationship Id="rId16" Type="http://schemas.openxmlformats.org/officeDocument/2006/relationships/slideLayout" Target="../slideLayouts/slideLayout27.xml"/><Relationship Id="rId17" Type="http://schemas.openxmlformats.org/officeDocument/2006/relationships/slideLayout" Target="../slideLayouts/slideLayout28.xml"/><Relationship Id="rId18" Type="http://schemas.openxmlformats.org/officeDocument/2006/relationships/slideLayout" Target="../slideLayouts/slideLayout29.xml"/><Relationship Id="rId19" Type="http://schemas.openxmlformats.org/officeDocument/2006/relationships/slideLayout" Target="../slideLayouts/slideLayout30.xml"/><Relationship Id="rId20" Type="http://schemas.openxmlformats.org/officeDocument/2006/relationships/slideLayout" Target="../slideLayouts/slideLayout31.xml"/><Relationship Id="rId21" Type="http://schemas.openxmlformats.org/officeDocument/2006/relationships/slideLayout" Target="../slideLayouts/slideLayout32.xml"/><Relationship Id="rId22" Type="http://schemas.openxmlformats.org/officeDocument/2006/relationships/slideLayout" Target="../slideLayouts/slideLayout33.xml"/><Relationship Id="rId23" Type="http://schemas.openxmlformats.org/officeDocument/2006/relationships/slideLayout" Target="../slideLayouts/slideLayout34.xml"/><Relationship Id="rId24" Type="http://schemas.openxmlformats.org/officeDocument/2006/relationships/slideLayout" Target="../slideLayouts/slideLayout35.xml"/><Relationship Id="rId25" Type="http://schemas.openxmlformats.org/officeDocument/2006/relationships/slideLayout" Target="../slideLayouts/slideLayout36.xml"/><Relationship Id="rId26" Type="http://schemas.openxmlformats.org/officeDocument/2006/relationships/slideLayout" Target="../slideLayouts/slideLayout37.xml"/><Relationship Id="rId27" Type="http://schemas.openxmlformats.org/officeDocument/2006/relationships/slideLayout" Target="../slideLayouts/slideLayout38.xml"/><Relationship Id="rId28" Type="http://schemas.openxmlformats.org/officeDocument/2006/relationships/slideLayout" Target="../slideLayouts/slideLayout39.xml"/><Relationship Id="rId29" Type="http://schemas.openxmlformats.org/officeDocument/2006/relationships/slideLayout" Target="../slideLayouts/slideLayout40.xml"/><Relationship Id="rId30" Type="http://schemas.openxmlformats.org/officeDocument/2006/relationships/slideLayout" Target="../slideLayouts/slideLayout41.xml"/><Relationship Id="rId31" Type="http://schemas.openxmlformats.org/officeDocument/2006/relationships/slideLayout" Target="../slideLayouts/slideLayout42.xml"/><Relationship Id="rId32" Type="http://schemas.openxmlformats.org/officeDocument/2006/relationships/slideLayout" Target="../slideLayouts/slideLayout43.xml"/><Relationship Id="rId33" Type="http://schemas.openxmlformats.org/officeDocument/2006/relationships/slideLayout" Target="../slideLayouts/slideLayout44.xml"/><Relationship Id="rId3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 Id="rId11" Type="http://schemas.openxmlformats.org/officeDocument/2006/relationships/slideLayout" Target="../slideLayouts/slideLayout55.xml"/><Relationship Id="rId12" Type="http://schemas.openxmlformats.org/officeDocument/2006/relationships/slideLayout" Target="../slideLayouts/slideLayout56.xml"/><Relationship Id="rId13" Type="http://schemas.openxmlformats.org/officeDocument/2006/relationships/slideLayout" Target="../slideLayouts/slideLayout57.xml"/><Relationship Id="rId14" Type="http://schemas.openxmlformats.org/officeDocument/2006/relationships/slideLayout" Target="../slideLayouts/slideLayout58.xml"/><Relationship Id="rId15" Type="http://schemas.openxmlformats.org/officeDocument/2006/relationships/slideLayout" Target="../slideLayouts/slideLayout59.xml"/><Relationship Id="rId16" Type="http://schemas.openxmlformats.org/officeDocument/2006/relationships/slideLayout" Target="../slideLayouts/slideLayout60.xml"/><Relationship Id="rId17" Type="http://schemas.openxmlformats.org/officeDocument/2006/relationships/slideLayout" Target="../slideLayouts/slideLayout61.xml"/><Relationship Id="rId18" Type="http://schemas.openxmlformats.org/officeDocument/2006/relationships/slideLayout" Target="../slideLayouts/slideLayout62.xml"/><Relationship Id="rId19" Type="http://schemas.openxmlformats.org/officeDocument/2006/relationships/slideLayout" Target="../slideLayouts/slideLayout63.xml"/><Relationship Id="rId20" Type="http://schemas.openxmlformats.org/officeDocument/2006/relationships/slideLayout" Target="../slideLayouts/slideLayout64.xml"/><Relationship Id="rId21" Type="http://schemas.openxmlformats.org/officeDocument/2006/relationships/slideLayout" Target="../slideLayouts/slideLayout65.xml"/><Relationship Id="rId22" Type="http://schemas.openxmlformats.org/officeDocument/2006/relationships/slideLayout" Target="../slideLayouts/slideLayout66.xml"/><Relationship Id="rId23" Type="http://schemas.openxmlformats.org/officeDocument/2006/relationships/slideLayout" Target="../slideLayouts/slideLayout67.xml"/><Relationship Id="rId24" Type="http://schemas.openxmlformats.org/officeDocument/2006/relationships/slideLayout" Target="../slideLayouts/slideLayout68.xml"/><Relationship Id="rId25" Type="http://schemas.openxmlformats.org/officeDocument/2006/relationships/slideLayout" Target="../slideLayouts/slideLayout69.xml"/><Relationship Id="rId26" Type="http://schemas.openxmlformats.org/officeDocument/2006/relationships/slideLayout" Target="../slideLayouts/slideLayout70.xml"/><Relationship Id="rId27" Type="http://schemas.openxmlformats.org/officeDocument/2006/relationships/slideLayout" Target="../slideLayouts/slideLayout71.xml"/><Relationship Id="rId28" Type="http://schemas.openxmlformats.org/officeDocument/2006/relationships/slideLayout" Target="../slideLayouts/slideLayout72.xml"/><Relationship Id="rId29" Type="http://schemas.openxmlformats.org/officeDocument/2006/relationships/slideLayout" Target="../slideLayouts/slideLayout73.xml"/><Relationship Id="rId30" Type="http://schemas.openxmlformats.org/officeDocument/2006/relationships/slideLayout" Target="../slideLayouts/slideLayout74.xml"/><Relationship Id="rId31" Type="http://schemas.openxmlformats.org/officeDocument/2006/relationships/slideLayout" Target="../slideLayouts/slideLayout75.xml"/><Relationship Id="rId32" Type="http://schemas.openxmlformats.org/officeDocument/2006/relationships/slideLayout" Target="../slideLayouts/slideLayout76.xml"/><Relationship Id="rId33" Type="http://schemas.openxmlformats.org/officeDocument/2006/relationships/slideLayout" Target="../slideLayouts/slideLayout77.xml"/><Relationship Id="rId3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78.xml"/><Relationship Id="rId2" Type="http://schemas.openxmlformats.org/officeDocument/2006/relationships/slideLayout" Target="../slideLayouts/slideLayout79.xml"/><Relationship Id="rId3" Type="http://schemas.openxmlformats.org/officeDocument/2006/relationships/slideLayout" Target="../slideLayouts/slideLayout80.xml"/><Relationship Id="rId4" Type="http://schemas.openxmlformats.org/officeDocument/2006/relationships/slideLayout" Target="../slideLayouts/slideLayout81.xml"/><Relationship Id="rId5" Type="http://schemas.openxmlformats.org/officeDocument/2006/relationships/slideLayout" Target="../slideLayouts/slideLayout82.xml"/><Relationship Id="rId6" Type="http://schemas.openxmlformats.org/officeDocument/2006/relationships/slideLayout" Target="../slideLayouts/slideLayout83.xml"/><Relationship Id="rId7" Type="http://schemas.openxmlformats.org/officeDocument/2006/relationships/slideLayout" Target="../slideLayouts/slideLayout84.xml"/><Relationship Id="rId8" Type="http://schemas.openxmlformats.org/officeDocument/2006/relationships/slideLayout" Target="../slideLayouts/slideLayout85.xml"/><Relationship Id="rId9" Type="http://schemas.openxmlformats.org/officeDocument/2006/relationships/slideLayout" Target="../slideLayouts/slideLayout86.xml"/><Relationship Id="rId10" Type="http://schemas.openxmlformats.org/officeDocument/2006/relationships/slideLayout" Target="../slideLayouts/slideLayout87.xml"/><Relationship Id="rId11" Type="http://schemas.openxmlformats.org/officeDocument/2006/relationships/slideLayout" Target="../slideLayouts/slideLayout88.xml"/><Relationship Id="rId12" Type="http://schemas.openxmlformats.org/officeDocument/2006/relationships/slideLayout" Target="../slideLayouts/slideLayout89.xml"/><Relationship Id="rId13" Type="http://schemas.openxmlformats.org/officeDocument/2006/relationships/slideLayout" Target="../slideLayouts/slideLayout90.xml"/><Relationship Id="rId14" Type="http://schemas.openxmlformats.org/officeDocument/2006/relationships/slideLayout" Target="../slideLayouts/slideLayout91.xml"/><Relationship Id="rId15"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 Type="http://schemas.openxmlformats.org/officeDocument/2006/relationships/slideLayout" Target="../slideLayouts/slideLayout92.xml"/><Relationship Id="rId2" Type="http://schemas.openxmlformats.org/officeDocument/2006/relationships/slideLayout" Target="../slideLayouts/slideLayout93.xml"/><Relationship Id="rId3" Type="http://schemas.openxmlformats.org/officeDocument/2006/relationships/slideLayout" Target="../slideLayouts/slideLayout94.xml"/><Relationship Id="rId4" Type="http://schemas.openxmlformats.org/officeDocument/2006/relationships/slideLayout" Target="../slideLayouts/slideLayout95.xml"/><Relationship Id="rId5" Type="http://schemas.openxmlformats.org/officeDocument/2006/relationships/slideLayout" Target="../slideLayouts/slideLayout96.xml"/><Relationship Id="rId6" Type="http://schemas.openxmlformats.org/officeDocument/2006/relationships/slideLayout" Target="../slideLayouts/slideLayout97.xml"/><Relationship Id="rId7" Type="http://schemas.openxmlformats.org/officeDocument/2006/relationships/slideLayout" Target="../slideLayouts/slideLayout98.xml"/><Relationship Id="rId8" Type="http://schemas.openxmlformats.org/officeDocument/2006/relationships/slideLayout" Target="../slideLayouts/slideLayout99.xml"/><Relationship Id="rId9" Type="http://schemas.openxmlformats.org/officeDocument/2006/relationships/slideLayout" Target="../slideLayouts/slideLayout100.xml"/><Relationship Id="rId10" Type="http://schemas.openxmlformats.org/officeDocument/2006/relationships/slideLayout" Target="../slideLayouts/slideLayout101.xml"/><Relationship Id="rId11" Type="http://schemas.openxmlformats.org/officeDocument/2006/relationships/slideLayout" Target="../slideLayouts/slideLayout102.xml"/><Relationship Id="rId12" Type="http://schemas.openxmlformats.org/officeDocument/2006/relationships/slideLayout" Target="../slideLayouts/slideLayout103.xml"/><Relationship Id="rId13" Type="http://schemas.openxmlformats.org/officeDocument/2006/relationships/slideLayout" Target="../slideLayouts/slideLayout104.xml"/><Relationship Id="rId14" Type="http://schemas.openxmlformats.org/officeDocument/2006/relationships/slideLayout" Target="../slideLayouts/slideLayout105.xml"/><Relationship Id="rId15" Type="http://schemas.openxmlformats.org/officeDocument/2006/relationships/slideLayout" Target="../slideLayouts/slideLayout106.xml"/><Relationship Id="rId16" Type="http://schemas.openxmlformats.org/officeDocument/2006/relationships/slideLayout" Target="../slideLayouts/slideLayout107.xml"/><Relationship Id="rId17" Type="http://schemas.openxmlformats.org/officeDocument/2006/relationships/slideLayout" Target="../slideLayouts/slideLayout108.xml"/><Relationship Id="rId18" Type="http://schemas.openxmlformats.org/officeDocument/2006/relationships/slideLayout" Target="../slideLayouts/slideLayout109.xml"/><Relationship Id="rId19" Type="http://schemas.openxmlformats.org/officeDocument/2006/relationships/slideLayout" Target="../slideLayouts/slideLayout110.xml"/><Relationship Id="rId20" Type="http://schemas.openxmlformats.org/officeDocument/2006/relationships/slideLayout" Target="../slideLayouts/slideLayout111.xml"/><Relationship Id="rId21" Type="http://schemas.openxmlformats.org/officeDocument/2006/relationships/slideLayout" Target="../slideLayouts/slideLayout112.xml"/><Relationship Id="rId22" Type="http://schemas.openxmlformats.org/officeDocument/2006/relationships/slideLayout" Target="../slideLayouts/slideLayout113.xml"/><Relationship Id="rId23" Type="http://schemas.openxmlformats.org/officeDocument/2006/relationships/slideLayout" Target="../slideLayouts/slideLayout114.xml"/><Relationship Id="rId24" Type="http://schemas.openxmlformats.org/officeDocument/2006/relationships/slideLayout" Target="../slideLayouts/slideLayout115.xml"/><Relationship Id="rId25" Type="http://schemas.openxmlformats.org/officeDocument/2006/relationships/slideLayout" Target="../slideLayouts/slideLayout116.xml"/><Relationship Id="rId26" Type="http://schemas.openxmlformats.org/officeDocument/2006/relationships/slideLayout" Target="../slideLayouts/slideLayout117.xml"/><Relationship Id="rId27" Type="http://schemas.openxmlformats.org/officeDocument/2006/relationships/slideLayout" Target="../slideLayouts/slideLayout118.xml"/><Relationship Id="rId28" Type="http://schemas.openxmlformats.org/officeDocument/2006/relationships/slideLayout" Target="../slideLayouts/slideLayout119.xml"/><Relationship Id="rId29" Type="http://schemas.openxmlformats.org/officeDocument/2006/relationships/slideLayout" Target="../slideLayouts/slideLayout120.xml"/><Relationship Id="rId30" Type="http://schemas.openxmlformats.org/officeDocument/2006/relationships/slideLayout" Target="../slideLayouts/slideLayout121.xml"/><Relationship Id="rId31" Type="http://schemas.openxmlformats.org/officeDocument/2006/relationships/slideLayout" Target="../slideLayouts/slideLayout122.xml"/><Relationship Id="rId32" Type="http://schemas.openxmlformats.org/officeDocument/2006/relationships/slideLayout" Target="../slideLayouts/slideLayout123.xml"/><Relationship Id="rId33" Type="http://schemas.openxmlformats.org/officeDocument/2006/relationships/slideLayout" Target="../slideLayouts/slideLayout124.xml"/><Relationship Id="rId3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125.xml"/><Relationship Id="rId2" Type="http://schemas.openxmlformats.org/officeDocument/2006/relationships/slideLayout" Target="../slideLayouts/slideLayout126.xml"/><Relationship Id="rId3" Type="http://schemas.openxmlformats.org/officeDocument/2006/relationships/slideLayout" Target="../slideLayouts/slideLayout127.xml"/><Relationship Id="rId4" Type="http://schemas.openxmlformats.org/officeDocument/2006/relationships/slideLayout" Target="../slideLayouts/slideLayout128.xml"/><Relationship Id="rId5" Type="http://schemas.openxmlformats.org/officeDocument/2006/relationships/slideLayout" Target="../slideLayouts/slideLayout129.xml"/><Relationship Id="rId6" Type="http://schemas.openxmlformats.org/officeDocument/2006/relationships/slideLayout" Target="../slideLayouts/slideLayout130.xml"/><Relationship Id="rId7" Type="http://schemas.openxmlformats.org/officeDocument/2006/relationships/slideLayout" Target="../slideLayouts/slideLayout131.xml"/><Relationship Id="rId8" Type="http://schemas.openxmlformats.org/officeDocument/2006/relationships/slideLayout" Target="../slideLayouts/slideLayout132.xml"/><Relationship Id="rId9" Type="http://schemas.openxmlformats.org/officeDocument/2006/relationships/slideLayout" Target="../slideLayouts/slideLayout133.xml"/><Relationship Id="rId10" Type="http://schemas.openxmlformats.org/officeDocument/2006/relationships/slideLayout" Target="../slideLayouts/slideLayout134.xml"/><Relationship Id="rId11" Type="http://schemas.openxmlformats.org/officeDocument/2006/relationships/slideLayout" Target="../slideLayouts/slideLayout135.xml"/><Relationship Id="rId12" Type="http://schemas.openxmlformats.org/officeDocument/2006/relationships/slideLayout" Target="../slideLayouts/slideLayout136.xml"/><Relationship Id="rId13" Type="http://schemas.openxmlformats.org/officeDocument/2006/relationships/slideLayout" Target="../slideLayouts/slideLayout137.xml"/><Relationship Id="rId14" Type="http://schemas.openxmlformats.org/officeDocument/2006/relationships/slideLayout" Target="../slideLayouts/slideLayout138.xml"/><Relationship Id="rId15" Type="http://schemas.openxmlformats.org/officeDocument/2006/relationships/slideLayout" Target="../slideLayouts/slideLayout139.xml"/><Relationship Id="rId16" Type="http://schemas.openxmlformats.org/officeDocument/2006/relationships/slideLayout" Target="../slideLayouts/slideLayout140.xml"/><Relationship Id="rId17" Type="http://schemas.openxmlformats.org/officeDocument/2006/relationships/slideLayout" Target="../slideLayouts/slideLayout141.xml"/><Relationship Id="rId18" Type="http://schemas.openxmlformats.org/officeDocument/2006/relationships/slideLayout" Target="../slideLayouts/slideLayout142.xml"/><Relationship Id="rId19" Type="http://schemas.openxmlformats.org/officeDocument/2006/relationships/slideLayout" Target="../slideLayouts/slideLayout143.xml"/><Relationship Id="rId20" Type="http://schemas.openxmlformats.org/officeDocument/2006/relationships/slideLayout" Target="../slideLayouts/slideLayout144.xml"/><Relationship Id="rId21" Type="http://schemas.openxmlformats.org/officeDocument/2006/relationships/slideLayout" Target="../slideLayouts/slideLayout145.xml"/><Relationship Id="rId22" Type="http://schemas.openxmlformats.org/officeDocument/2006/relationships/slideLayout" Target="../slideLayouts/slideLayout146.xml"/><Relationship Id="rId23" Type="http://schemas.openxmlformats.org/officeDocument/2006/relationships/slideLayout" Target="../slideLayouts/slideLayout147.xml"/><Relationship Id="rId24" Type="http://schemas.openxmlformats.org/officeDocument/2006/relationships/slideLayout" Target="../slideLayouts/slideLayout148.xml"/><Relationship Id="rId25" Type="http://schemas.openxmlformats.org/officeDocument/2006/relationships/slideLayout" Target="../slideLayouts/slideLayout149.xml"/><Relationship Id="rId26" Type="http://schemas.openxmlformats.org/officeDocument/2006/relationships/slideLayout" Target="../slideLayouts/slideLayout150.xml"/><Relationship Id="rId27" Type="http://schemas.openxmlformats.org/officeDocument/2006/relationships/slideLayout" Target="../slideLayouts/slideLayout151.xml"/><Relationship Id="rId28" Type="http://schemas.openxmlformats.org/officeDocument/2006/relationships/slideLayout" Target="../slideLayouts/slideLayout152.xml"/><Relationship Id="rId29" Type="http://schemas.openxmlformats.org/officeDocument/2006/relationships/slideLayout" Target="../slideLayouts/slideLayout153.xml"/><Relationship Id="rId30" Type="http://schemas.openxmlformats.org/officeDocument/2006/relationships/slideLayout" Target="../slideLayouts/slideLayout154.xml"/><Relationship Id="rId31" Type="http://schemas.openxmlformats.org/officeDocument/2006/relationships/slideLayout" Target="../slideLayouts/slideLayout155.xml"/><Relationship Id="rId32" Type="http://schemas.openxmlformats.org/officeDocument/2006/relationships/slideLayout" Target="../slideLayouts/slideLayout156.xml"/><Relationship Id="rId33" Type="http://schemas.openxmlformats.org/officeDocument/2006/relationships/slideLayout" Target="../slideLayouts/slideLayout157.xml"/><Relationship Id="rId3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578" name=""/>
        <p:cNvGrpSpPr/>
        <p:nvPr/>
      </p:nvGrpSpPr>
      <p:grpSpPr>
        <a:xfrm>
          <a:off x="0" y="0"/>
          <a:ext cx="0" cy="0"/>
          <a:chOff x="0" y="0"/>
          <a:chExt cx="0" cy="0"/>
        </a:xfrm>
      </p:grpSpPr>
      <p:sp>
        <p:nvSpPr>
          <p:cNvPr id="1049680" name="Title Placeholder 1"/>
          <p:cNvSpPr>
            <a:spLocks noGrp="1"/>
          </p:cNvSpPr>
          <p:nvPr>
            <p:ph type="title"/>
          </p:nvPr>
        </p:nvSpPr>
        <p:spPr>
          <a:xfrm>
            <a:off x="457200" y="274638"/>
            <a:ext cx="8229600" cy="1143000"/>
          </a:xfrm>
          <a:prstGeom prst="rect"/>
        </p:spPr>
        <p:txBody>
          <a:bodyPr anchor="ctr" bIns="45720" lIns="91440" rIns="91440" rtlCol="0" tIns="45720" vert="horz">
            <a:normAutofit/>
          </a:bodyPr>
          <a:p>
            <a:r>
              <a:rPr lang="en-US"/>
              <a:t>Click to edit Master title style</a:t>
            </a:r>
          </a:p>
        </p:txBody>
      </p:sp>
      <p:sp>
        <p:nvSpPr>
          <p:cNvPr id="1049681" name="Text Placeholder 2"/>
          <p:cNvSpPr>
            <a:spLocks noGrp="1"/>
          </p:cNvSpPr>
          <p:nvPr>
            <p:ph type="body" idx="1"/>
          </p:nvPr>
        </p:nvSpPr>
        <p:spPr>
          <a:xfrm>
            <a:off x="457200" y="1600200"/>
            <a:ext cx="8229600" cy="4525963"/>
          </a:xfrm>
          <a:prstGeom prst="rect"/>
        </p:spPr>
        <p:txBody>
          <a:bodyPr bIns="45720" lIns="91440" rIns="91440" rtlCol="0" tIns="45720" vert="horz">
            <a:normAutofit/>
          </a:bodyPr>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49682" name="Date Placeholder 3"/>
          <p:cNvSpPr>
            <a:spLocks noGrp="1"/>
          </p:cNvSpPr>
          <p:nvPr>
            <p:ph type="dt" sz="half" idx="2"/>
          </p:nvPr>
        </p:nvSpPr>
        <p:spPr>
          <a:xfrm>
            <a:off x="457200" y="6356350"/>
            <a:ext cx="2133600" cy="365125"/>
          </a:xfrm>
          <a:prstGeom prst="rect"/>
        </p:spPr>
        <p:txBody>
          <a:bodyPr anchor="ctr" bIns="45720" lIns="91440" rIns="91440" rtlCol="0" tIns="45720" vert="horz"/>
          <a:lstStyle>
            <a:lvl1pPr algn="l">
              <a:defRPr sz="1200">
                <a:solidFill>
                  <a:schemeClr val="tx1">
                    <a:tint val="75000"/>
                  </a:schemeClr>
                </a:solidFill>
              </a:defRPr>
            </a:lvl1pPr>
          </a:lstStyle>
          <a:p>
            <a:fld id="{E8FD0B7A-F5DD-4F40-B4CB-3B2C354B893A}" type="datetimeFigureOut">
              <a:rPr lang="en-US" smtClean="0"/>
              <a:t>10/5/2024</a:t>
            </a:fld>
            <a:endParaRPr lang="en-US"/>
          </a:p>
        </p:txBody>
      </p:sp>
      <p:sp>
        <p:nvSpPr>
          <p:cNvPr id="1049683" name="Footer Placeholder 4"/>
          <p:cNvSpPr>
            <a:spLocks noGrp="1"/>
          </p:cNvSpPr>
          <p:nvPr>
            <p:ph type="ftr" sz="quarter" idx="3"/>
          </p:nvPr>
        </p:nvSpPr>
        <p:spPr>
          <a:xfrm>
            <a:off x="3124200" y="6356350"/>
            <a:ext cx="2895600" cy="365125"/>
          </a:xfrm>
          <a:prstGeom prst="rect"/>
        </p:spPr>
        <p:txBody>
          <a:bodyPr anchor="ctr" bIns="45720" lIns="91440" rIns="91440" rtlCol="0" tIns="45720" vert="horz"/>
          <a:lstStyle>
            <a:lvl1pPr algn="ctr">
              <a:defRPr sz="1200">
                <a:solidFill>
                  <a:schemeClr val="tx1">
                    <a:tint val="75000"/>
                  </a:schemeClr>
                </a:solidFill>
              </a:defRPr>
            </a:lvl1pPr>
          </a:lstStyle>
          <a:p>
            <a:endParaRPr lang="en-US"/>
          </a:p>
        </p:txBody>
      </p:sp>
      <p:sp>
        <p:nvSpPr>
          <p:cNvPr id="1049684" name="Slide Number Placeholder 5"/>
          <p:cNvSpPr>
            <a:spLocks noGrp="1"/>
          </p:cNvSpPr>
          <p:nvPr>
            <p:ph type="sldNum" sz="quarter" idx="4"/>
          </p:nvPr>
        </p:nvSpPr>
        <p:spPr>
          <a:xfrm>
            <a:off x="6553200" y="6356350"/>
            <a:ext cx="2133600" cy="365125"/>
          </a:xfrm>
          <a:prstGeom prst="rect"/>
        </p:spPr>
        <p:txBody>
          <a:bodyPr anchor="ctr" bIns="45720" lIns="91440" rIns="91440" rtlCol="0" tIns="45720" vert="horz"/>
          <a:lstStyle>
            <a:lvl1pPr algn="r">
              <a:defRPr sz="1200">
                <a:solidFill>
                  <a:schemeClr val="tx1">
                    <a:tint val="75000"/>
                  </a:schemeClr>
                </a:solidFill>
              </a:defRPr>
            </a:lvl1pPr>
          </a:lstStyle>
          <a:p>
            <a:fld id="{93AE1883-0942-4AA3-9DB2-9C7C3A0314B1}" type="slidenum">
              <a:rPr lang="en-US" smtClean="0"/>
              <a:t>‹#›</a:t>
            </a:fld>
            <a:endParaRPr lang="en-US"/>
          </a:p>
        </p:txBody>
      </p:sp>
    </p:spTree>
  </p:cSld>
  <p:clrMap accent1="accent1" accent2="accent2" accent3="accent3" accent4="accent4" accent5="accent5" accent6="accent6" bg1="lt1" bg2="lt2" tx1="dk1" tx2="dk2"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xStyles>
    <p:titleStyle>
      <a:lvl1pPr algn="ctr" defTabSz="914400" eaLnBrk="1" hangingPunct="1" latinLnBrk="0" rtl="0">
        <a:spcBef>
          <a:spcPct val="0"/>
        </a:spcBef>
        <a:buNone/>
        <a:defRPr sz="4400" kern="1200">
          <a:solidFill>
            <a:schemeClr val="tx1"/>
          </a:solidFill>
          <a:latin typeface="+mj-lt"/>
          <a:ea typeface="+mj-ea"/>
          <a:cs typeface="+mj-cs"/>
        </a:defRPr>
      </a:lvl1pPr>
    </p:titleStyle>
    <p:bodyStyle>
      <a:lvl1pPr algn="l" defTabSz="914400" eaLnBrk="1" hangingPunct="1" indent="-342900" latinLnBrk="0" marL="342900" rtl="0">
        <a:spcBef>
          <a:spcPct val="20000"/>
        </a:spcBef>
        <a:buFont typeface="Arial" pitchFamily="34" charset="0"/>
        <a:buChar char="•"/>
        <a:defRPr sz="3200" kern="1200">
          <a:solidFill>
            <a:schemeClr val="tx1"/>
          </a:solidFill>
          <a:latin typeface="+mn-lt"/>
          <a:ea typeface="+mn-ea"/>
          <a:cs typeface="+mn-cs"/>
        </a:defRPr>
      </a:lvl1pPr>
      <a:lvl2pPr algn="l" defTabSz="914400" eaLnBrk="1" hangingPunct="1" indent="-285750" latinLnBrk="0" marL="742950" rtl="0">
        <a:spcBef>
          <a:spcPct val="20000"/>
        </a:spcBef>
        <a:buFont typeface="Arial" pitchFamily="34" charset="0"/>
        <a:buChar char="–"/>
        <a:defRPr sz="2800" kern="1200">
          <a:solidFill>
            <a:schemeClr val="tx1"/>
          </a:solidFill>
          <a:latin typeface="+mn-lt"/>
          <a:ea typeface="+mn-ea"/>
          <a:cs typeface="+mn-cs"/>
        </a:defRPr>
      </a:lvl2pPr>
      <a:lvl3pPr algn="l" defTabSz="914400" eaLnBrk="1" hangingPunct="1" indent="-228600" latinLnBrk="0" marL="1143000" rtl="0">
        <a:spcBef>
          <a:spcPct val="20000"/>
        </a:spcBef>
        <a:buFont typeface="Arial" pitchFamily="34" charset="0"/>
        <a:buChar char="•"/>
        <a:defRPr sz="2400" kern="1200">
          <a:solidFill>
            <a:schemeClr val="tx1"/>
          </a:solidFill>
          <a:latin typeface="+mn-lt"/>
          <a:ea typeface="+mn-ea"/>
          <a:cs typeface="+mn-cs"/>
        </a:defRPr>
      </a:lvl3pPr>
      <a:lvl4pPr algn="l" defTabSz="914400" eaLnBrk="1" hangingPunct="1" indent="-228600" latinLnBrk="0" marL="1600200" rtl="0">
        <a:spcBef>
          <a:spcPct val="20000"/>
        </a:spcBef>
        <a:buFont typeface="Arial" pitchFamily="34" charset="0"/>
        <a:buChar char="–"/>
        <a:defRPr sz="2000" kern="1200">
          <a:solidFill>
            <a:schemeClr val="tx1"/>
          </a:solidFill>
          <a:latin typeface="+mn-lt"/>
          <a:ea typeface="+mn-ea"/>
          <a:cs typeface="+mn-cs"/>
        </a:defRPr>
      </a:lvl4pPr>
      <a:lvl5pPr algn="l" defTabSz="914400" eaLnBrk="1" hangingPunct="1" indent="-228600" latinLnBrk="0" marL="2057400" rtl="0">
        <a:spcBef>
          <a:spcPct val="20000"/>
        </a:spcBef>
        <a:buFont typeface="Arial" pitchFamily="34" charset="0"/>
        <a:buChar char="»"/>
        <a:defRPr sz="2000" kern="1200">
          <a:solidFill>
            <a:schemeClr val="tx1"/>
          </a:solidFill>
          <a:latin typeface="+mn-lt"/>
          <a:ea typeface="+mn-ea"/>
          <a:cs typeface="+mn-cs"/>
        </a:defRPr>
      </a:lvl5pPr>
      <a:lvl6pPr algn="l" defTabSz="914400" eaLnBrk="1" hangingPunct="1" indent="-228600" latinLnBrk="0" marL="2514600" rtl="0">
        <a:spcBef>
          <a:spcPct val="20000"/>
        </a:spcBef>
        <a:buFont typeface="Arial" pitchFamily="34" charset="0"/>
        <a:buChar char="•"/>
        <a:defRPr sz="2000" kern="1200">
          <a:solidFill>
            <a:schemeClr val="tx1"/>
          </a:solidFill>
          <a:latin typeface="+mn-lt"/>
          <a:ea typeface="+mn-ea"/>
          <a:cs typeface="+mn-cs"/>
        </a:defRPr>
      </a:lvl6pPr>
      <a:lvl7pPr algn="l" defTabSz="914400" eaLnBrk="1" hangingPunct="1" indent="-228600" latinLnBrk="0" marL="2971800" rtl="0">
        <a:spcBef>
          <a:spcPct val="20000"/>
        </a:spcBef>
        <a:buFont typeface="Arial" pitchFamily="34" charset="0"/>
        <a:buChar char="•"/>
        <a:defRPr sz="2000" kern="1200">
          <a:solidFill>
            <a:schemeClr val="tx1"/>
          </a:solidFill>
          <a:latin typeface="+mn-lt"/>
          <a:ea typeface="+mn-ea"/>
          <a:cs typeface="+mn-cs"/>
        </a:defRPr>
      </a:lvl7pPr>
      <a:lvl8pPr algn="l" defTabSz="914400" eaLnBrk="1" hangingPunct="1" indent="-228600" latinLnBrk="0" marL="3429000" rtl="0">
        <a:spcBef>
          <a:spcPct val="20000"/>
        </a:spcBef>
        <a:buFont typeface="Arial" pitchFamily="34" charset="0"/>
        <a:buChar char="•"/>
        <a:defRPr sz="2000" kern="1200">
          <a:solidFill>
            <a:schemeClr val="tx1"/>
          </a:solidFill>
          <a:latin typeface="+mn-lt"/>
          <a:ea typeface="+mn-ea"/>
          <a:cs typeface="+mn-cs"/>
        </a:defRPr>
      </a:lvl8pPr>
      <a:lvl9pPr algn="l" defTabSz="914400" eaLnBrk="1" hangingPunct="1" indent="-228600" latinLnBrk="0" marL="3886200" rtl="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D9DFEF"/>
            </a:gs>
          </a:gsLst>
          <a:path path="circle">
            <a:fillToRect l="50000" t="50000" r="50000" b="50000"/>
          </a:path>
        </a:gradFill>
        <a:effectLst/>
      </p:bgPr>
    </p:bg>
    <p:spTree>
      <p:nvGrpSpPr>
        <p:cNvPr id="112" name="Shape 5"/>
        <p:cNvGrpSpPr/>
        <p:nvPr/>
      </p:nvGrpSpPr>
      <p:grpSpPr>
        <a:xfrm>
          <a:off x="0" y="0"/>
          <a:ext cx="0" cy="0"/>
          <a:chOff x="0" y="0"/>
          <a:chExt cx="0" cy="0"/>
        </a:xfrm>
      </p:grpSpPr>
      <p:sp>
        <p:nvSpPr>
          <p:cNvPr id="1048629" name="Google Shape;6;p1"/>
          <p:cNvSpPr txBox="1">
            <a:spLocks noGrp="1"/>
          </p:cNvSpPr>
          <p:nvPr>
            <p:ph type="title"/>
          </p:nvPr>
        </p:nvSpPr>
        <p:spPr>
          <a:xfrm>
            <a:off x="715100" y="445025"/>
            <a:ext cx="7713900" cy="572700"/>
          </a:xfrm>
          <a:prstGeom prst="rect"/>
          <a:noFill/>
          <a:ln>
            <a:noFill/>
          </a:ln>
        </p:spPr>
        <p:txBody>
          <a:bodyPr anchor="t" anchorCtr="0" bIns="91425" lIns="91425" rIns="91425" spcFirstLastPara="1" tIns="91425" wrap="square">
            <a:noAutofit/>
          </a:bodyPr>
          <a:lstStyle>
            <a:lvl1pPr algn="ctr" lvl="0"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lvl="1"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lvl="2"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lvl="3"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lvl="4"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lvl="5"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lvl="6"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lvl="7"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lvl="8"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8630" name="Google Shape;7;p1"/>
          <p:cNvSpPr txBox="1">
            <a:spLocks noGrp="1"/>
          </p:cNvSpPr>
          <p:nvPr>
            <p:ph type="body" idx="1"/>
          </p:nvPr>
        </p:nvSpPr>
        <p:spPr>
          <a:xfrm>
            <a:off x="715100" y="1152475"/>
            <a:ext cx="7713900" cy="3416400"/>
          </a:xfrm>
          <a:prstGeom prst="rect"/>
          <a:noFill/>
          <a:ln>
            <a:noFill/>
          </a:ln>
        </p:spPr>
        <p:txBody>
          <a:bodyPr anchor="t" anchorCtr="0" bIns="91425" lIns="91425" rIns="91425" spcFirstLastPara="1" tIns="91425" wrap="square">
            <a:noAutofit/>
          </a:bodyPr>
          <a:lstStyle>
            <a:lvl1pPr indent="-330200" lvl="0" marL="457200">
              <a:lnSpc>
                <a:spcPct val="100000"/>
              </a:lnSpc>
              <a:spcBef>
                <a:spcPct val="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1pPr>
            <a:lvl2pPr indent="-330200" lvl="1" marL="914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2pPr>
            <a:lvl3pPr indent="-330200" lvl="2" marL="1371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3pPr>
            <a:lvl4pPr indent="-330200" lvl="3" marL="18288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4pPr>
            <a:lvl5pPr indent="-330200" lvl="4" marL="22860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5pPr>
            <a:lvl6pPr indent="-330200" lvl="5" marL="27432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6pPr>
            <a:lvl7pPr indent="-330200" lvl="6" marL="3200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7pPr>
            <a:lvl8pPr indent="-330200" lvl="7" marL="3657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8pPr>
            <a:lvl9pPr indent="-330200" lvl="8" marL="4114800">
              <a:lnSpc>
                <a:spcPct val="100000"/>
              </a:lnSpc>
              <a:spcBef>
                <a:spcPts val="1600"/>
              </a:spcBef>
              <a:spcAft>
                <a:spcPts val="160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9pPr>
          </a:lstStyle>
          <a:p/>
        </p:txBody>
      </p:sp>
    </p:spTree>
  </p:cSld>
  <p:clrMap accent1="accent1" accent2="accent2" accent3="accent3" accent4="accent4" accent5="accent5" accent6="accent6" bg1="lt1" bg2="dk2" tx1="dk1" tx2="lt2"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 id="2147483704" r:id="rId19"/>
    <p:sldLayoutId id="2147483705" r:id="rId20"/>
    <p:sldLayoutId id="2147483706" r:id="rId21"/>
    <p:sldLayoutId id="2147483707" r:id="rId22"/>
    <p:sldLayoutId id="2147483708" r:id="rId23"/>
    <p:sldLayoutId id="2147483709" r:id="rId24"/>
    <p:sldLayoutId id="2147483710" r:id="rId25"/>
    <p:sldLayoutId id="2147483711" r:id="rId26"/>
    <p:sldLayoutId id="2147483712" r:id="rId27"/>
    <p:sldLayoutId id="2147483713" r:id="rId28"/>
    <p:sldLayoutId id="2147483714" r:id="rId29"/>
    <p:sldLayoutId id="2147483715" r:id="rId30"/>
    <p:sldLayoutId id="2147483716" r:id="rId31"/>
    <p:sldLayoutId id="2147483717" r:id="rId32"/>
    <p:sldLayoutId id="2147483718" r:id="rId33"/>
  </p:sldLayoutIdLst>
  <p:hf dt="0" ftr="0" hdr="0" sldNum="1"/>
  <p:txStyles>
    <p:title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D9DFEF"/>
            </a:gs>
          </a:gsLst>
          <a:path path="circle">
            <a:fillToRect l="50000" t="50000" r="50000" b="50000"/>
          </a:path>
        </a:gradFill>
        <a:effectLst/>
      </p:bgPr>
    </p:bg>
    <p:spTree>
      <p:nvGrpSpPr>
        <p:cNvPr id="166" name="Shape 5"/>
        <p:cNvGrpSpPr/>
        <p:nvPr/>
      </p:nvGrpSpPr>
      <p:grpSpPr>
        <a:xfrm>
          <a:off x="0" y="0"/>
          <a:ext cx="0" cy="0"/>
          <a:chOff x="0" y="0"/>
          <a:chExt cx="0" cy="0"/>
        </a:xfrm>
      </p:grpSpPr>
      <p:sp>
        <p:nvSpPr>
          <p:cNvPr id="1048689" name="Google Shape;6;p1"/>
          <p:cNvSpPr txBox="1">
            <a:spLocks noGrp="1"/>
          </p:cNvSpPr>
          <p:nvPr>
            <p:ph type="title"/>
          </p:nvPr>
        </p:nvSpPr>
        <p:spPr>
          <a:xfrm>
            <a:off x="715100" y="445025"/>
            <a:ext cx="7713900" cy="572700"/>
          </a:xfrm>
          <a:prstGeom prst="rect"/>
          <a:noFill/>
          <a:ln>
            <a:noFill/>
          </a:ln>
        </p:spPr>
        <p:txBody>
          <a:bodyPr anchor="t" anchorCtr="0" bIns="91425" lIns="91425" rIns="91425" spcFirstLastPara="1" tIns="91425" wrap="square">
            <a:noAutofit/>
          </a:bodyPr>
          <a:lstStyle>
            <a:lvl1pPr algn="ctr" lvl="0"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lvl="1"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lvl="2"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lvl="3"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lvl="4"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lvl="5"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lvl="6"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lvl="7"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lvl="8"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8690" name="Google Shape;7;p1"/>
          <p:cNvSpPr txBox="1">
            <a:spLocks noGrp="1"/>
          </p:cNvSpPr>
          <p:nvPr>
            <p:ph type="body" idx="1"/>
          </p:nvPr>
        </p:nvSpPr>
        <p:spPr>
          <a:xfrm>
            <a:off x="715100" y="1152475"/>
            <a:ext cx="7713900" cy="3416400"/>
          </a:xfrm>
          <a:prstGeom prst="rect"/>
          <a:noFill/>
          <a:ln>
            <a:noFill/>
          </a:ln>
        </p:spPr>
        <p:txBody>
          <a:bodyPr anchor="t" anchorCtr="0" bIns="91425" lIns="91425" rIns="91425" spcFirstLastPara="1" tIns="91425" wrap="square">
            <a:noAutofit/>
          </a:bodyPr>
          <a:lstStyle>
            <a:lvl1pPr indent="-330200" lvl="0" marL="457200">
              <a:lnSpc>
                <a:spcPct val="100000"/>
              </a:lnSpc>
              <a:spcBef>
                <a:spcPct val="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1pPr>
            <a:lvl2pPr indent="-330200" lvl="1" marL="914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2pPr>
            <a:lvl3pPr indent="-330200" lvl="2" marL="1371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3pPr>
            <a:lvl4pPr indent="-330200" lvl="3" marL="18288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4pPr>
            <a:lvl5pPr indent="-330200" lvl="4" marL="22860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5pPr>
            <a:lvl6pPr indent="-330200" lvl="5" marL="27432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6pPr>
            <a:lvl7pPr indent="-330200" lvl="6" marL="3200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7pPr>
            <a:lvl8pPr indent="-330200" lvl="7" marL="3657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8pPr>
            <a:lvl9pPr indent="-330200" lvl="8" marL="4114800">
              <a:lnSpc>
                <a:spcPct val="100000"/>
              </a:lnSpc>
              <a:spcBef>
                <a:spcPts val="1600"/>
              </a:spcBef>
              <a:spcAft>
                <a:spcPts val="160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9pPr>
          </a:lstStyle>
          <a:p/>
        </p:txBody>
      </p:sp>
    </p:spTree>
  </p:cSld>
  <p:clrMap accent1="accent1" accent2="accent2" accent3="accent3" accent4="accent4" accent5="accent5" accent6="accent6" bg1="lt1" bg2="dk2" tx1="dk1" tx2="lt2"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 id="2147483744" r:id="rId26"/>
    <p:sldLayoutId id="2147483745" r:id="rId27"/>
    <p:sldLayoutId id="2147483746" r:id="rId28"/>
    <p:sldLayoutId id="2147483747" r:id="rId29"/>
    <p:sldLayoutId id="2147483748" r:id="rId30"/>
    <p:sldLayoutId id="2147483749" r:id="rId31"/>
    <p:sldLayoutId id="2147483750" r:id="rId32"/>
    <p:sldLayoutId id="2147483751" r:id="rId33"/>
  </p:sldLayoutIdLst>
  <p:hf dt="0" ftr="0" hdr="0" sldNum="1"/>
  <p:txStyles>
    <p:title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D9DFEF"/>
            </a:gs>
          </a:gsLst>
          <a:path path="circle">
            <a:fillToRect l="50000" t="50000" r="50000" b="50000"/>
          </a:path>
        </a:gradFill>
        <a:effectLst/>
      </p:bgPr>
    </p:bg>
    <p:spTree>
      <p:nvGrpSpPr>
        <p:cNvPr id="307" name="Shape 5"/>
        <p:cNvGrpSpPr/>
        <p:nvPr/>
      </p:nvGrpSpPr>
      <p:grpSpPr>
        <a:xfrm>
          <a:off x="0" y="0"/>
          <a:ext cx="0" cy="0"/>
          <a:chOff x="0" y="0"/>
          <a:chExt cx="0" cy="0"/>
        </a:xfrm>
      </p:grpSpPr>
      <p:sp>
        <p:nvSpPr>
          <p:cNvPr id="1048994" name="Google Shape;6;p1"/>
          <p:cNvSpPr txBox="1">
            <a:spLocks noGrp="1"/>
          </p:cNvSpPr>
          <p:nvPr>
            <p:ph type="title"/>
          </p:nvPr>
        </p:nvSpPr>
        <p:spPr>
          <a:xfrm>
            <a:off x="715100" y="445025"/>
            <a:ext cx="7713900" cy="572700"/>
          </a:xfrm>
          <a:prstGeom prst="rect"/>
          <a:noFill/>
          <a:ln>
            <a:noFill/>
          </a:ln>
        </p:spPr>
        <p:txBody>
          <a:bodyPr anchor="t" anchorCtr="0" bIns="91425" lIns="91425" rIns="91425" spcFirstLastPara="1" tIns="91425" wrap="square">
            <a:noAutofit/>
          </a:bodyPr>
          <a:lstStyle>
            <a:lvl1pPr algn="ctr" lvl="0"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lvl="1"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lvl="2"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lvl="3"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lvl="4"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lvl="5"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lvl="6"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lvl="7"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lvl="8"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p:txBody>
      </p:sp>
      <p:sp>
        <p:nvSpPr>
          <p:cNvPr id="1048995" name="Google Shape;7;p1"/>
          <p:cNvSpPr txBox="1">
            <a:spLocks noGrp="1"/>
          </p:cNvSpPr>
          <p:nvPr>
            <p:ph type="body" idx="1"/>
          </p:nvPr>
        </p:nvSpPr>
        <p:spPr>
          <a:xfrm>
            <a:off x="715100" y="1152475"/>
            <a:ext cx="7713900" cy="3416400"/>
          </a:xfrm>
          <a:prstGeom prst="rect"/>
          <a:noFill/>
          <a:ln>
            <a:noFill/>
          </a:ln>
        </p:spPr>
        <p:txBody>
          <a:bodyPr anchor="t" anchorCtr="0" bIns="91425" lIns="91425" rIns="91425" spcFirstLastPara="1" tIns="91425" wrap="square">
            <a:noAutofit/>
          </a:bodyPr>
          <a:lstStyle>
            <a:lvl1pPr indent="-330200" lvl="0" marL="457200">
              <a:lnSpc>
                <a:spcPct val="100000"/>
              </a:lnSpc>
              <a:spcBef>
                <a:spcPct val="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1pPr>
            <a:lvl2pPr indent="-330200" lvl="1" marL="914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2pPr>
            <a:lvl3pPr indent="-330200" lvl="2" marL="1371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3pPr>
            <a:lvl4pPr indent="-330200" lvl="3" marL="18288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4pPr>
            <a:lvl5pPr indent="-330200" lvl="4" marL="22860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5pPr>
            <a:lvl6pPr indent="-330200" lvl="5" marL="27432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6pPr>
            <a:lvl7pPr indent="-330200" lvl="6" marL="3200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7pPr>
            <a:lvl8pPr indent="-330200" lvl="7" marL="3657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8pPr>
            <a:lvl9pPr indent="-330200" lvl="8" marL="4114800">
              <a:lnSpc>
                <a:spcPct val="100000"/>
              </a:lnSpc>
              <a:spcBef>
                <a:spcPts val="1600"/>
              </a:spcBef>
              <a:spcAft>
                <a:spcPts val="160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9pPr>
          </a:lstStyle>
          <a:p/>
        </p:txBody>
      </p:sp>
    </p:spTree>
  </p:cSld>
  <p:clrMap accent1="accent1" accent2="accent2" accent3="accent3" accent4="accent4" accent5="accent5" accent6="accent6" bg1="lt1" bg2="dk2" tx1="dk1" tx2="lt2"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Lst>
  <p:hf dt="0" ftr="0" hdr="0" sldNum="1"/>
  <p:txStyles>
    <p:title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name="simple-light-2">
    <p:bg>
      <p:bgPr>
        <a:gradFill>
          <a:gsLst>
            <a:gs pos="0">
              <a:schemeClr val="lt1"/>
            </a:gs>
            <a:gs pos="100000">
              <a:srgbClr val="D9DFEF"/>
            </a:gs>
          </a:gsLst>
          <a:path path="circle">
            <a:fillToRect l="50000" t="50000" r="50000" b="50000"/>
          </a:path>
        </a:gradFill>
      </p:bgPr>
    </p:bg>
    <p:spTree>
      <p:nvGrpSpPr>
        <p:cNvPr id="26" name="Shape 5"/>
        <p:cNvGrpSpPr/>
        <p:nvPr/>
      </p:nvGrpSpPr>
      <p:grpSpPr>
        <a:xfrm>
          <a:off x="0" y="0"/>
          <a:ext cx="0" cy="0"/>
          <a:chOff x="0" y="0"/>
          <a:chExt cx="0" cy="0"/>
        </a:xfrm>
      </p:grpSpPr>
      <p:sp>
        <p:nvSpPr>
          <p:cNvPr id="1048576" name="Google Shape;6;p1"/>
          <p:cNvSpPr txBox="1"/>
          <p:nvPr>
            <p:ph type="title"/>
          </p:nvPr>
        </p:nvSpPr>
        <p:spPr>
          <a:xfrm>
            <a:off x="715100" y="445025"/>
            <a:ext cx="7713900" cy="572700"/>
          </a:xfrm>
          <a:prstGeom prst="rect"/>
          <a:noFill/>
          <a:ln>
            <a:noFill/>
          </a:ln>
        </p:spPr>
        <p:txBody>
          <a:bodyPr anchor="t" anchorCtr="0" bIns="91425" lIns="91425" rIns="91425" spcFirstLastPara="1" tIns="91425" wrap="square">
            <a:noAutofit/>
          </a:bodyPr>
          <a:lstStyle>
            <a:lvl1pPr algn="ctr" lvl="0"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1pPr>
            <a:lvl2pPr lvl="1"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2pPr>
            <a:lvl3pPr lvl="2"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3pPr>
            <a:lvl4pPr lvl="3"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4pPr>
            <a:lvl5pPr lvl="4"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5pPr>
            <a:lvl6pPr lvl="5"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6pPr>
            <a:lvl7pPr lvl="6"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7pPr>
            <a:lvl8pPr lvl="7"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8pPr>
            <a:lvl9pPr lvl="8" rtl="0">
              <a:spcBef>
                <a:spcPts val="0"/>
              </a:spcBef>
              <a:spcAft>
                <a:spcPts val="0"/>
              </a:spcAft>
              <a:buClr>
                <a:schemeClr val="accent3"/>
              </a:buClr>
              <a:buSzPts val="3500"/>
              <a:buFont typeface="Montserrat Alternates"/>
              <a:buNone/>
              <a:defRPr b="1" sz="3500">
                <a:solidFill>
                  <a:schemeClr val="accent3"/>
                </a:solidFill>
                <a:latin typeface="Montserrat Alternates"/>
                <a:ea typeface="Montserrat Alternates"/>
                <a:cs typeface="Montserrat Alternates"/>
                <a:sym typeface="Montserrat Alternates"/>
              </a:defRPr>
            </a:lvl9pPr>
          </a:lstStyle>
          <a:p>
            <a:r>
              <a:t/>
            </a:r>
          </a:p>
        </p:txBody>
      </p:sp>
      <p:sp>
        <p:nvSpPr>
          <p:cNvPr id="1048577" name="Google Shape;7;p1"/>
          <p:cNvSpPr txBox="1"/>
          <p:nvPr>
            <p:ph type="body" idx="1"/>
          </p:nvPr>
        </p:nvSpPr>
        <p:spPr>
          <a:xfrm>
            <a:off x="715100" y="1152475"/>
            <a:ext cx="7713900" cy="3416400"/>
          </a:xfrm>
          <a:prstGeom prst="rect"/>
          <a:noFill/>
          <a:ln>
            <a:noFill/>
          </a:ln>
        </p:spPr>
        <p:txBody>
          <a:bodyPr anchor="t" anchorCtr="0" bIns="91425" lIns="91425" rIns="91425" spcFirstLastPara="1" tIns="91425" wrap="square">
            <a:noAutofit/>
          </a:bodyPr>
          <a:lstStyle>
            <a:lvl1pPr indent="-330200" lvl="0" marL="457200">
              <a:lnSpc>
                <a:spcPct val="100000"/>
              </a:lnSpc>
              <a:spcBef>
                <a:spcPts val="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1pPr>
            <a:lvl2pPr indent="-330200" lvl="1" marL="9144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2pPr>
            <a:lvl3pPr indent="-330200" lvl="2" marL="13716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3pPr>
            <a:lvl4pPr indent="-330200" lvl="3" marL="18288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4pPr>
            <a:lvl5pPr indent="-330200" lvl="4" marL="22860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5pPr>
            <a:lvl6pPr indent="-330200" lvl="5" marL="27432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6pPr>
            <a:lvl7pPr indent="-330200" lvl="6" marL="32004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7pPr>
            <a:lvl8pPr indent="-330200" lvl="7" marL="3657600">
              <a:lnSpc>
                <a:spcPct val="100000"/>
              </a:lnSpc>
              <a:spcBef>
                <a:spcPts val="1600"/>
              </a:spcBef>
              <a:spcAft>
                <a:spcPts val="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8pPr>
            <a:lvl9pPr indent="-330200" lvl="8" marL="4114800">
              <a:lnSpc>
                <a:spcPct val="100000"/>
              </a:lnSpc>
              <a:spcBef>
                <a:spcPts val="1600"/>
              </a:spcBef>
              <a:spcAft>
                <a:spcPts val="1600"/>
              </a:spcAft>
              <a:buClr>
                <a:schemeClr val="dk1"/>
              </a:buClr>
              <a:buSzPts val="1600"/>
              <a:buFont typeface="Tajawal Medium"/>
              <a:buChar char="■"/>
              <a:defRPr sz="1600">
                <a:solidFill>
                  <a:schemeClr val="dk1"/>
                </a:solidFill>
                <a:latin typeface="Tajawal Medium"/>
                <a:ea typeface="Tajawal Medium"/>
                <a:cs typeface="Tajawal Medium"/>
                <a:sym typeface="Tajawal Medium"/>
              </a:defRPr>
            </a:lvl9pPr>
          </a:lstStyle>
          <a:p>
            <a:r>
              <a:t/>
            </a:r>
          </a:p>
        </p:txBody>
      </p:sp>
    </p:spTree>
  </p:cSld>
  <p:clrMap accent1="accent1" accent2="accent2" accent3="accent3" accent4="accent4" accent5="accent5" accent6="accent6" bg1="lt1" bg2="dk2" tx1="dk1" tx2="lt2"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670" r:id="rId18"/>
    <p:sldLayoutId id="2147483671" r:id="rId19"/>
    <p:sldLayoutId id="2147483672" r:id="rId20"/>
    <p:sldLayoutId id="2147483673" r:id="rId21"/>
    <p:sldLayoutId id="2147483674" r:id="rId22"/>
    <p:sldLayoutId id="2147483675" r:id="rId23"/>
    <p:sldLayoutId id="2147483676" r:id="rId24"/>
    <p:sldLayoutId id="2147483677" r:id="rId25"/>
    <p:sldLayoutId id="2147483678" r:id="rId26"/>
    <p:sldLayoutId id="2147483679" r:id="rId27"/>
    <p:sldLayoutId id="2147483680" r:id="rId28"/>
    <p:sldLayoutId id="2147483681" r:id="rId29"/>
    <p:sldLayoutId id="2147483682" r:id="rId30"/>
    <p:sldLayoutId id="2147483683" r:id="rId31"/>
    <p:sldLayoutId id="2147483684" r:id="rId32"/>
    <p:sldLayoutId id="2147483685" r:id="rId33"/>
  </p:sldLayoutIdLst>
  <p:hf dt="0" ftr="0" hdr="0" sldNum="1"/>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D9DFEF"/>
            </a:gs>
          </a:gsLst>
          <a:path path="circle">
            <a:fillToRect l="50000" t="50000" r="50000" b="50000"/>
          </a:path>
        </a:gradFill>
        <a:effectLst/>
      </p:bgPr>
    </p:bg>
    <p:spTree>
      <p:nvGrpSpPr>
        <p:cNvPr id="710" name="Shape 5"/>
        <p:cNvGrpSpPr/>
        <p:nvPr/>
      </p:nvGrpSpPr>
      <p:grpSpPr>
        <a:xfrm>
          <a:off x="0" y="0"/>
          <a:ext cx="0" cy="0"/>
          <a:chOff x="0" y="0"/>
          <a:chExt cx="0" cy="0"/>
        </a:xfrm>
      </p:grpSpPr>
      <p:sp>
        <p:nvSpPr>
          <p:cNvPr id="1050032" name="Google Shape;6;p1"/>
          <p:cNvSpPr txBox="1">
            <a:spLocks noGrp="1"/>
          </p:cNvSpPr>
          <p:nvPr>
            <p:ph type="title"/>
          </p:nvPr>
        </p:nvSpPr>
        <p:spPr>
          <a:xfrm>
            <a:off x="715100" y="445025"/>
            <a:ext cx="7713900" cy="572700"/>
          </a:xfrm>
          <a:prstGeom prst="rect"/>
          <a:noFill/>
          <a:ln>
            <a:noFill/>
          </a:ln>
        </p:spPr>
        <p:txBody>
          <a:bodyPr anchor="t" anchorCtr="0" bIns="91425" lIns="91425" rIns="91425" spcFirstLastPara="1" tIns="91425" wrap="square">
            <a:noAutofit/>
          </a:bodyPr>
          <a:lstStyle>
            <a:lvl1pPr algn="ctr" lvl="0"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lvl="1"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lvl="2"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lvl="3"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lvl="4"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lvl="5"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lvl="6"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lvl="7"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lvl="8" rtl="0">
              <a:spcBef>
                <a:spcPct val="0"/>
              </a:spcBef>
              <a:spcAft>
                <a:spcPct val="0"/>
              </a:spcAft>
              <a:buClr>
                <a:schemeClr val="accent3"/>
              </a:buClr>
              <a:buSzPts val="3500"/>
              <a:buFont typeface="Montserrat Alternates" panose="00000500000000000000"/>
              <a:buNone/>
              <a:defRPr b="1" sz="3500">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t/>
            </a:r>
          </a:p>
        </p:txBody>
      </p:sp>
      <p:sp>
        <p:nvSpPr>
          <p:cNvPr id="1050033" name="Google Shape;7;p1"/>
          <p:cNvSpPr txBox="1">
            <a:spLocks noGrp="1"/>
          </p:cNvSpPr>
          <p:nvPr>
            <p:ph type="body" idx="1"/>
          </p:nvPr>
        </p:nvSpPr>
        <p:spPr>
          <a:xfrm>
            <a:off x="715100" y="1152475"/>
            <a:ext cx="7713900" cy="3416400"/>
          </a:xfrm>
          <a:prstGeom prst="rect"/>
          <a:noFill/>
          <a:ln>
            <a:noFill/>
          </a:ln>
        </p:spPr>
        <p:txBody>
          <a:bodyPr anchor="t" anchorCtr="0" bIns="91425" lIns="91425" rIns="91425" spcFirstLastPara="1" tIns="91425" wrap="square">
            <a:noAutofit/>
          </a:bodyPr>
          <a:lstStyle>
            <a:lvl1pPr indent="-330200" lvl="0" marL="457200">
              <a:lnSpc>
                <a:spcPct val="100000"/>
              </a:lnSpc>
              <a:spcBef>
                <a:spcPct val="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1pPr>
            <a:lvl2pPr indent="-330200" lvl="1" marL="914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2pPr>
            <a:lvl3pPr indent="-330200" lvl="2" marL="1371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3pPr>
            <a:lvl4pPr indent="-330200" lvl="3" marL="18288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4pPr>
            <a:lvl5pPr indent="-330200" lvl="4" marL="22860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5pPr>
            <a:lvl6pPr indent="-330200" lvl="5" marL="27432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6pPr>
            <a:lvl7pPr indent="-330200" lvl="6" marL="32004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7pPr>
            <a:lvl8pPr indent="-330200" lvl="7" marL="3657600">
              <a:lnSpc>
                <a:spcPct val="100000"/>
              </a:lnSpc>
              <a:spcBef>
                <a:spcPts val="1600"/>
              </a:spcBef>
              <a:spcAft>
                <a:spcPct val="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8pPr>
            <a:lvl9pPr indent="-330200" lvl="8" marL="4114800">
              <a:lnSpc>
                <a:spcPct val="100000"/>
              </a:lnSpc>
              <a:spcBef>
                <a:spcPts val="1600"/>
              </a:spcBef>
              <a:spcAft>
                <a:spcPts val="1600"/>
              </a:spcAft>
              <a:buClr>
                <a:schemeClr val="dk1"/>
              </a:buClr>
              <a:buSzPts val="1600"/>
              <a:buFont typeface="Tajawal Medium" panose="00000600000000000000"/>
              <a:buChar char="■"/>
              <a:defRPr sz="1600">
                <a:solidFill>
                  <a:schemeClr val="dk1"/>
                </a:solidFill>
                <a:latin typeface="Tajawal Medium" panose="00000600000000000000"/>
                <a:ea typeface="Tajawal Medium" panose="00000600000000000000"/>
                <a:cs typeface="Tajawal Medium" panose="00000600000000000000"/>
                <a:sym typeface="Tajawal Medium" panose="00000600000000000000"/>
              </a:defRPr>
            </a:lvl9pPr>
          </a:lstStyle>
          <a:p>
            <a:r>
              <a:t/>
            </a:r>
          </a:p>
        </p:txBody>
      </p:sp>
    </p:spTree>
  </p:cSld>
  <p:clrMap accent1="accent1" accent2="accent2" accent3="accent3" accent4="accent4" accent5="accent5" accent6="accent6" bg1="lt1" bg2="dk2" tx1="dk1" tx2="lt2"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 id="2147483795" r:id="rId14"/>
    <p:sldLayoutId id="2147483796" r:id="rId15"/>
    <p:sldLayoutId id="2147483797" r:id="rId16"/>
    <p:sldLayoutId id="2147483798" r:id="rId17"/>
    <p:sldLayoutId id="2147483799" r:id="rId18"/>
    <p:sldLayoutId id="2147483800" r:id="rId19"/>
    <p:sldLayoutId id="2147483801" r:id="rId20"/>
    <p:sldLayoutId id="2147483802" r:id="rId21"/>
    <p:sldLayoutId id="2147483803" r:id="rId22"/>
    <p:sldLayoutId id="2147483804" r:id="rId23"/>
    <p:sldLayoutId id="2147483805" r:id="rId24"/>
    <p:sldLayoutId id="2147483806" r:id="rId25"/>
    <p:sldLayoutId id="2147483807" r:id="rId26"/>
    <p:sldLayoutId id="2147483808" r:id="rId27"/>
    <p:sldLayoutId id="2147483809" r:id="rId28"/>
    <p:sldLayoutId id="2147483810" r:id="rId29"/>
    <p:sldLayoutId id="2147483811" r:id="rId30"/>
    <p:sldLayoutId id="2147483812" r:id="rId31"/>
    <p:sldLayoutId id="2147483813" r:id="rId32"/>
    <p:sldLayoutId id="2147483814" r:id="rId33"/>
  </p:sldLayoutIdLst>
  <p:hf dt="0" ftr="0" hdr="0" sldNum="1"/>
  <p:txStyles>
    <p:title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40.png"/><Relationship Id="rId2" Type="http://schemas.openxmlformats.org/officeDocument/2006/relationships/image" Target="../media/image41.png"/><Relationship Id="rId3" Type="http://schemas.openxmlformats.org/officeDocument/2006/relationships/image" Target="../media/image12.png"/><Relationship Id="rId4" Type="http://schemas.openxmlformats.org/officeDocument/2006/relationships/image" Target="../media/image42.png"/><Relationship Id="rId5" Type="http://schemas.openxmlformats.org/officeDocument/2006/relationships/image" Target="../media/image43.png"/><Relationship Id="rId6" Type="http://schemas.openxmlformats.org/officeDocument/2006/relationships/image" Target="../media/image44.jpeg"/><Relationship Id="rId7" Type="http://schemas.openxmlformats.org/officeDocument/2006/relationships/slideLayout" Target="../slideLayouts/slideLayout12.xml"/><Relationship Id="rId8"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47.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45.png"/><Relationship Id="rId2" Type="http://schemas.openxmlformats.org/officeDocument/2006/relationships/slideLayout" Target="../slideLayouts/slideLayout94.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0.png"/><Relationship Id="rId3" Type="http://schemas.openxmlformats.org/officeDocument/2006/relationships/slideLayout" Target="../slideLayouts/slideLayout46.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46.png"/><Relationship Id="rId2" Type="http://schemas.openxmlformats.org/officeDocument/2006/relationships/image" Target="../media/image47.png"/><Relationship Id="rId3" Type="http://schemas.openxmlformats.org/officeDocument/2006/relationships/image" Target="../media/image48.png"/><Relationship Id="rId4" Type="http://schemas.openxmlformats.org/officeDocument/2006/relationships/slideLayout" Target="../slideLayouts/slideLayout97.xml"/><Relationship Id="rId5"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0.png"/><Relationship Id="rId3" Type="http://schemas.openxmlformats.org/officeDocument/2006/relationships/slideLayout" Target="../slideLayouts/slideLayout51.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49.png"/><Relationship Id="rId2" Type="http://schemas.openxmlformats.org/officeDocument/2006/relationships/image" Target="../media/image50.png"/><Relationship Id="rId3" Type="http://schemas.openxmlformats.org/officeDocument/2006/relationships/image" Target="../media/image51.png"/><Relationship Id="rId4" Type="http://schemas.openxmlformats.org/officeDocument/2006/relationships/image" Target="../media/image52.png"/><Relationship Id="rId5" Type="http://schemas.openxmlformats.org/officeDocument/2006/relationships/slideLayout" Target="../slideLayouts/slideLayout103.xml"/><Relationship Id="rId6"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56.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53.png"/><Relationship Id="rId2" Type="http://schemas.openxmlformats.org/officeDocument/2006/relationships/slideLayout" Target="../slideLayouts/slideLayout104.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54.png"/><Relationship Id="rId2" Type="http://schemas.openxmlformats.org/officeDocument/2006/relationships/slideLayout" Target="../slideLayouts/slideLayout106.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55.png"/><Relationship Id="rId2" Type="http://schemas.openxmlformats.org/officeDocument/2006/relationships/slideLayout" Target="../slideLayouts/slideLayout94.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56.png"/><Relationship Id="rId2" Type="http://schemas.openxmlformats.org/officeDocument/2006/relationships/slideLayout" Target="../slideLayouts/slideLayout94.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4.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23.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57.jpeg"/><Relationship Id="rId2"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7.png"/><Relationship Id="rId3" Type="http://schemas.openxmlformats.org/officeDocument/2006/relationships/image" Target="../media/image13.png"/><Relationship Id="rId4" Type="http://schemas.openxmlformats.org/officeDocument/2006/relationships/slideLayout" Target="../slideLayouts/slideLayout19.xml"/><Relationship Id="rId5"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0.png"/><Relationship Id="rId3" Type="http://schemas.openxmlformats.org/officeDocument/2006/relationships/image" Target="../media/image13.png"/><Relationship Id="rId4" Type="http://schemas.openxmlformats.org/officeDocument/2006/relationships/slideLayout" Target="../slideLayouts/slideLayout13.xml"/><Relationship Id="rId5"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image" Target="../media/image58.jpeg"/><Relationship Id="rId2" Type="http://schemas.openxmlformats.org/officeDocument/2006/relationships/image" Target="../media/image13.png"/><Relationship Id="rId3" Type="http://schemas.openxmlformats.org/officeDocument/2006/relationships/slideLayout" Target="../slideLayouts/slideLayout17.xml"/><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1.png"/><Relationship Id="rId3" Type="http://schemas.openxmlformats.org/officeDocument/2006/relationships/image" Target="../media/image13.png"/><Relationship Id="rId4" Type="http://schemas.openxmlformats.org/officeDocument/2006/relationships/image" Target="../media/image59.jpeg"/><Relationship Id="rId5" Type="http://schemas.openxmlformats.org/officeDocument/2006/relationships/slideLayout" Target="../slideLayouts/slideLayout31.xml"/><Relationship Id="rId6"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image" Target="../media/image60.jpeg"/><Relationship Id="rId2"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62.png"/><Relationship Id="rId3" Type="http://schemas.openxmlformats.org/officeDocument/2006/relationships/slideLayout" Target="../slideLayouts/slideLayout40.xml"/><Relationship Id="rId4"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1" Type="http://schemas.openxmlformats.org/officeDocument/2006/relationships/image" Target="../media/image63.jpeg"/><Relationship Id="rId2"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1" Type="http://schemas.openxmlformats.org/officeDocument/2006/relationships/image" Target="../media/image64.png"/><Relationship Id="rId2" Type="http://schemas.openxmlformats.org/officeDocument/2006/relationships/image" Target="../media/image65.png"/><Relationship Id="rId3"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image" Target="../media/image66.jpeg"/><Relationship Id="rId2" Type="http://schemas.openxmlformats.org/officeDocument/2006/relationships/slideLayout" Target="../slideLayouts/slideLayout1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31.xml.rels><?xml version="1.0" encoding="UTF-8" standalone="yes"?>
<Relationships xmlns="http://schemas.openxmlformats.org/package/2006/relationships"><Relationship Id="rId1" Type="http://schemas.openxmlformats.org/officeDocument/2006/relationships/image" Target="../media/image67.jpeg"/><Relationship Id="rId2" Type="http://schemas.openxmlformats.org/officeDocument/2006/relationships/slideLayout" Target="../slideLayouts/slideLayout127.xml"/><Relationship Id="rId3" Type="http://schemas.openxmlformats.org/officeDocument/2006/relationships/notesSlide" Target="../notesSlides/notesSlide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image" Target="../media/image68.jpeg"/><Relationship Id="rId2" Type="http://schemas.openxmlformats.org/officeDocument/2006/relationships/slideLayout" Target="../slideLayouts/slideLayout1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image" Target="../media/image40.png"/><Relationship Id="rId2" Type="http://schemas.openxmlformats.org/officeDocument/2006/relationships/image" Target="../media/image41.png"/><Relationship Id="rId3" Type="http://schemas.openxmlformats.org/officeDocument/2006/relationships/image" Target="../media/image12.png"/><Relationship Id="rId4" Type="http://schemas.openxmlformats.org/officeDocument/2006/relationships/image" Target="../media/image42.png"/><Relationship Id="rId5" Type="http://schemas.openxmlformats.org/officeDocument/2006/relationships/image" Target="../media/image43.png"/><Relationship Id="rId6" Type="http://schemas.openxmlformats.org/officeDocument/2006/relationships/slideLayout" Target="../slideLayouts/slideLayout78.xml"/><Relationship Id="rId7" Type="http://schemas.openxmlformats.org/officeDocument/2006/relationships/notesSlide" Target="../notesSlides/notesSlide22.xml"/></Relationships>
</file>

<file path=ppt/slides/_rels/slide38.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7.png"/><Relationship Id="rId3" Type="http://schemas.openxmlformats.org/officeDocument/2006/relationships/slideLayout" Target="../slideLayouts/slideLayout82.xml"/><Relationship Id="rId4" Type="http://schemas.openxmlformats.org/officeDocument/2006/relationships/notesSlide" Target="../notesSlides/notesSlide23.xml"/></Relationships>
</file>

<file path=ppt/slides/_rels/slide39.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7.png"/><Relationship Id="rId3" Type="http://schemas.openxmlformats.org/officeDocument/2006/relationships/image" Target="../media/image10.png"/><Relationship Id="rId4" Type="http://schemas.openxmlformats.org/officeDocument/2006/relationships/slideLayout" Target="../slideLayouts/slideLayout79.xml"/><Relationship Id="rId5" Type="http://schemas.openxmlformats.org/officeDocument/2006/relationships/notesSlide" Target="../notesSlides/notesSlide2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41.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80.xml"/><Relationship Id="rId3" Type="http://schemas.openxmlformats.org/officeDocument/2006/relationships/notesSlide" Target="../notesSlides/notesSlide25.xml"/></Relationships>
</file>

<file path=ppt/slides/_rels/slide4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84.xml"/><Relationship Id="rId3" Type="http://schemas.openxmlformats.org/officeDocument/2006/relationships/notesSlide" Target="../notesSlides/notesSlide26.xml"/></Relationships>
</file>

<file path=ppt/slides/_rels/slide43.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11.png"/><Relationship Id="rId3" Type="http://schemas.openxmlformats.org/officeDocument/2006/relationships/image" Target="../media/image13.png"/><Relationship Id="rId4" Type="http://schemas.openxmlformats.org/officeDocument/2006/relationships/slideLayout" Target="../slideLayouts/slideLayout87.xml"/><Relationship Id="rId5" Type="http://schemas.openxmlformats.org/officeDocument/2006/relationships/notesSlide" Target="../notesSlides/notesSlide2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48.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10.png"/><Relationship Id="rId3" Type="http://schemas.openxmlformats.org/officeDocument/2006/relationships/slideLayout" Target="../slideLayouts/slideLayout86.xml"/><Relationship Id="rId4" Type="http://schemas.openxmlformats.org/officeDocument/2006/relationships/notesSlide" Target="../notesSlides/notesSlide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1.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88.xml"/><Relationship Id="rId3" Type="http://schemas.openxmlformats.org/officeDocument/2006/relationships/notesSlide" Target="../notesSlides/notesSlide29.xml"/></Relationships>
</file>

<file path=ppt/slides/_rels/slide5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0.png"/><Relationship Id="rId3" Type="http://schemas.openxmlformats.org/officeDocument/2006/relationships/slideLayout" Target="../slideLayouts/slideLayout81.xml"/><Relationship Id="rId4" Type="http://schemas.openxmlformats.org/officeDocument/2006/relationships/notesSlide" Target="../notesSlides/notesSlide3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lt1"/>
            </a:gs>
            <a:gs pos="100000">
              <a:srgbClr val="D9DFEF"/>
            </a:gs>
          </a:gsLst>
          <a:path path="circle">
            <a:fillToRect l="50000" t="50000" r="50000" b="50000"/>
          </a:path>
        </a:gradFill>
        <a:effectLst/>
      </p:bgPr>
    </p:bg>
    <p:spTree>
      <p:nvGrpSpPr>
        <p:cNvPr id="210" name="Shape 607"/>
        <p:cNvGrpSpPr/>
        <p:nvPr/>
      </p:nvGrpSpPr>
      <p:grpSpPr>
        <a:xfrm>
          <a:off x="0" y="0"/>
          <a:ext cx="0" cy="0"/>
          <a:chOff x="0" y="0"/>
          <a:chExt cx="0" cy="0"/>
        </a:xfrm>
      </p:grpSpPr>
      <p:pic>
        <p:nvPicPr>
          <p:cNvPr id="2097216" name="Google Shape;610;p38"/>
          <p:cNvPicPr preferRelativeResize="0">
            <a:picLocks/>
          </p:cNvPicPr>
          <p:nvPr/>
        </p:nvPicPr>
        <p:blipFill>
          <a:blip xmlns:r="http://schemas.openxmlformats.org/officeDocument/2006/relationships" r:embed="rId1"/>
          <a:srcRect l="14999" t="9750" r="11762" b="9999"/>
          <a:stretch>
            <a:fillRect/>
          </a:stretch>
        </p:blipFill>
        <p:spPr>
          <a:xfrm>
            <a:off x="6805500" y="3629952"/>
            <a:ext cx="1086900" cy="1199100"/>
          </a:xfrm>
          <a:prstGeom prst="ellipse"/>
          <a:noFill/>
          <a:ln>
            <a:noFill/>
          </a:ln>
        </p:spPr>
      </p:pic>
      <p:pic>
        <p:nvPicPr>
          <p:cNvPr id="2097217" name="Google Shape;611;p38"/>
          <p:cNvPicPr preferRelativeResize="0">
            <a:picLocks/>
          </p:cNvPicPr>
          <p:nvPr/>
        </p:nvPicPr>
        <p:blipFill>
          <a:blip xmlns:r="http://schemas.openxmlformats.org/officeDocument/2006/relationships" r:embed="rId2"/>
          <a:srcRect l="35309" t="34576" r="26637" b="22716"/>
          <a:stretch>
            <a:fillRect/>
          </a:stretch>
        </p:blipFill>
        <p:spPr>
          <a:xfrm>
            <a:off x="2727325" y="396600"/>
            <a:ext cx="274200" cy="306900"/>
          </a:xfrm>
          <a:prstGeom prst="ellipse"/>
          <a:noFill/>
          <a:ln>
            <a:noFill/>
          </a:ln>
        </p:spPr>
      </p:pic>
      <p:pic>
        <p:nvPicPr>
          <p:cNvPr id="2097218" name="Google Shape;612;p38"/>
          <p:cNvPicPr preferRelativeResize="0">
            <a:picLocks/>
          </p:cNvPicPr>
          <p:nvPr/>
        </p:nvPicPr>
        <p:blipFill>
          <a:blip xmlns:r="http://schemas.openxmlformats.org/officeDocument/2006/relationships" r:embed="rId3"/>
          <a:srcRect l="7042" t="6298" r="11544" b="8121"/>
          <a:stretch>
            <a:fillRect/>
          </a:stretch>
        </p:blipFill>
        <p:spPr>
          <a:xfrm>
            <a:off x="6283975" y="241650"/>
            <a:ext cx="1353000" cy="1439400"/>
          </a:xfrm>
          <a:prstGeom prst="ellipse"/>
          <a:noFill/>
          <a:ln>
            <a:noFill/>
          </a:ln>
        </p:spPr>
      </p:pic>
      <p:pic>
        <p:nvPicPr>
          <p:cNvPr id="2097219" name="Google Shape;613;p38"/>
          <p:cNvPicPr preferRelativeResize="0">
            <a:picLocks/>
          </p:cNvPicPr>
          <p:nvPr/>
        </p:nvPicPr>
        <p:blipFill>
          <a:blip xmlns:r="http://schemas.openxmlformats.org/officeDocument/2006/relationships" r:embed="rId4"/>
          <a:srcRect l="11761" t="7564" r="7787" b="5982"/>
          <a:stretch>
            <a:fillRect/>
          </a:stretch>
        </p:blipFill>
        <p:spPr>
          <a:xfrm>
            <a:off x="3001525" y="361350"/>
            <a:ext cx="1086900" cy="1200000"/>
          </a:xfrm>
          <a:prstGeom prst="ellipse"/>
          <a:noFill/>
          <a:ln>
            <a:noFill/>
          </a:ln>
        </p:spPr>
      </p:pic>
      <p:pic>
        <p:nvPicPr>
          <p:cNvPr id="2097220" name="Google Shape;614;p38"/>
          <p:cNvPicPr preferRelativeResize="0">
            <a:picLocks/>
          </p:cNvPicPr>
          <p:nvPr/>
        </p:nvPicPr>
        <p:blipFill>
          <a:blip xmlns:r="http://schemas.openxmlformats.org/officeDocument/2006/relationships" r:embed="rId5"/>
          <a:srcRect l="33416" t="29105" r="30962" b="32653"/>
          <a:stretch>
            <a:fillRect/>
          </a:stretch>
        </p:blipFill>
        <p:spPr>
          <a:xfrm>
            <a:off x="3873900" y="4098238"/>
            <a:ext cx="274200" cy="301800"/>
          </a:xfrm>
          <a:prstGeom prst="ellipse"/>
          <a:noFill/>
          <a:ln>
            <a:noFill/>
          </a:ln>
        </p:spPr>
      </p:pic>
      <p:pic>
        <p:nvPicPr>
          <p:cNvPr id="2097221" name="Picture 1" descr="1"/>
          <p:cNvPicPr>
            <a:picLocks noChangeAspect="1"/>
          </p:cNvPicPr>
          <p:nvPr/>
        </p:nvPicPr>
        <p:blipFill>
          <a:blip xmlns:r="http://schemas.openxmlformats.org/officeDocument/2006/relationships" r:embed="rId6">
            <a:alphaModFix amt="78000"/>
            <a:lum contrast="-12000"/>
          </a:blip>
          <a:stretch>
            <a:fillRect/>
          </a:stretch>
        </p:blipFill>
        <p:spPr>
          <a:xfrm>
            <a:off x="-158115" y="0"/>
            <a:ext cx="9302115" cy="5143500"/>
          </a:xfrm>
          <a:prstGeom prst="rect"/>
        </p:spPr>
      </p:pic>
      <p:sp>
        <p:nvSpPr>
          <p:cNvPr id="1048730" name="Google Shape;615;p38"/>
          <p:cNvSpPr/>
          <p:nvPr/>
        </p:nvSpPr>
        <p:spPr>
          <a:xfrm>
            <a:off x="1503171" y="90795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31" name="Text Box 0"/>
          <p:cNvSpPr txBox="1"/>
          <p:nvPr/>
        </p:nvSpPr>
        <p:spPr>
          <a:xfrm>
            <a:off x="2809875" y="3950970"/>
            <a:ext cx="3048000" cy="306705"/>
          </a:xfrm>
          <a:prstGeom prst="rect"/>
          <a:noFill/>
        </p:spPr>
        <p:txBody>
          <a:bodyPr rtlCol="0"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r>
              <a:rPr lang="en-US">
                <a:ln>
                  <a:solidFill>
                    <a:schemeClr val="accent4"/>
                  </a:solidFill>
                </a:ln>
                <a:solidFill>
                  <a:schemeClr val="accent6"/>
                </a:solidFill>
                <a:effectLst>
                  <a:outerShdw algn="tl" blurRad="38100" dir="2700000" dist="19050" rotWithShape="0">
                    <a:schemeClr val="dk1">
                      <a:alpha val="40000"/>
                    </a:schemeClr>
                  </a:outerShdw>
                </a:effectLst>
              </a:rPr>
              <a:t>Supervised by: Dr. Suad Aljaafreh</a:t>
            </a:r>
          </a:p>
        </p:txBody>
      </p:sp>
      <p:sp>
        <p:nvSpPr>
          <p:cNvPr id="1048732" name="Google Shape;608;p38"/>
          <p:cNvSpPr txBox="1">
            <a:spLocks noGrp="1"/>
          </p:cNvSpPr>
          <p:nvPr>
            <p:ph type="ctrTitle"/>
          </p:nvPr>
        </p:nvSpPr>
        <p:spPr>
          <a:xfrm>
            <a:off x="-252095" y="2542540"/>
            <a:ext cx="8242300" cy="1715135"/>
          </a:xfrm>
          <a:prstGeom prst="rect"/>
        </p:spPr>
        <p:txBody>
          <a:bodyPr anchor="ctr" anchorCtr="0" bIns="91425" lIns="91425" rIns="91425" spcFirstLastPara="1" tIns="91425" wrap="square">
            <a:noAutofit/>
          </a:bodyPr>
          <a:p>
            <a:pPr algn="ctr" indent="0" lvl="0" marL="0" rtl="0">
              <a:spcBef>
                <a:spcPct val="0"/>
              </a:spcBef>
              <a:spcAft>
                <a:spcPct val="0"/>
              </a:spcAft>
              <a:buNone/>
            </a:pPr>
            <a:r>
              <a:rPr altLang="en-GB" sz="6000" lang="en-US">
                <a:ln w="22225">
                  <a:solidFill>
                    <a:schemeClr val="accent3">
                      <a:lumMod val="75000"/>
                    </a:schemeClr>
                  </a:solidFill>
                  <a:prstDash val="solid"/>
                </a:ln>
                <a:solidFill>
                  <a:schemeClr val="bg1"/>
                </a:solidFill>
                <a:effectLst/>
              </a:rPr>
              <a:t>Cesarean </a:t>
            </a:r>
            <a:br>
              <a:rPr altLang="en-GB" sz="7200" lang="en-US">
                <a:ln w="22225">
                  <a:solidFill>
                    <a:schemeClr val="tx2"/>
                  </a:solidFill>
                  <a:prstDash val="solid"/>
                </a:ln>
                <a:solidFill>
                  <a:schemeClr val="bg1"/>
                </a:solidFill>
                <a:effectLst/>
              </a:rPr>
            </a:br>
            <a:r>
              <a:rPr altLang="en-GB" sz="7200" lang="en-US">
                <a:ln w="22225">
                  <a:solidFill>
                    <a:schemeClr val="tx2"/>
                  </a:solidFill>
                  <a:prstDash val="solid"/>
                </a:ln>
                <a:solidFill>
                  <a:schemeClr val="bg1"/>
                </a:solidFill>
                <a:effectLst/>
              </a:rPr>
              <a:t>             section</a:t>
            </a:r>
            <a:r>
              <a:rPr sz="7200" lang="en-GB">
                <a:ln w="22225">
                  <a:solidFill>
                    <a:schemeClr val="tx2"/>
                  </a:solidFill>
                  <a:prstDash val="solid"/>
                </a:ln>
                <a:solidFill>
                  <a:schemeClr val="bg1"/>
                </a:solidFill>
                <a:effectLst/>
              </a:rPr>
              <a:t> </a:t>
            </a:r>
            <a:br>
              <a:rPr sz="4800" lang="en-GB">
                <a:ln>
                  <a:solidFill>
                    <a:schemeClr val="tx2"/>
                  </a:solidFill>
                </a:ln>
                <a:solidFill>
                  <a:schemeClr val="bg1"/>
                </a:solidFill>
                <a:effectLst>
                  <a:outerShdw algn="ctr" blurRad="38100" dir="5400000" dist="25400" rotWithShape="0">
                    <a:srgbClr val="6E747A">
                      <a:alpha val="43000"/>
                    </a:srgbClr>
                  </a:outerShdw>
                </a:effectLst>
              </a:rPr>
            </a:br>
            <a:endParaRPr altLang="en-GB" sz="4800" lang="en-GB">
              <a:ln>
                <a:solidFill>
                  <a:schemeClr val="tx2"/>
                </a:solidFill>
              </a:ln>
              <a:solidFill>
                <a:schemeClr val="bg1"/>
              </a:solidFill>
              <a:effectLst>
                <a:outerShdw algn="ctr" blurRad="38100" dir="5400000" dist="25400" rotWithShape="0">
                  <a:srgbClr val="6E747A">
                    <a:alpha val="43000"/>
                  </a:srgbClr>
                </a:outerShdw>
              </a:effectLst>
            </a:endParaRPr>
          </a:p>
        </p:txBody>
      </p:sp>
      <p:sp>
        <p:nvSpPr>
          <p:cNvPr id="1048733" name="Google Shape;609;p38"/>
          <p:cNvSpPr txBox="1">
            <a:spLocks noGrp="1"/>
          </p:cNvSpPr>
          <p:nvPr>
            <p:ph type="subTitle" idx="1"/>
          </p:nvPr>
        </p:nvSpPr>
        <p:spPr>
          <a:xfrm>
            <a:off x="-667565" y="4257785"/>
            <a:ext cx="4359000" cy="325800"/>
          </a:xfrm>
          <a:prstGeom prst="rect"/>
        </p:spPr>
        <p:txBody>
          <a:bodyPr anchor="ctr" anchorCtr="0" bIns="91425" lIns="91425" rIns="91425" spcFirstLastPara="1" tIns="91425" wrap="square">
            <a:noAutofit/>
            <a:scene3d>
              <a:camera prst="orthographicFront"/>
              <a:lightRig dir="t" rig="threePt"/>
            </a:scene3d>
          </a:bodyPr>
          <a:p>
            <a:pPr algn="ctr" indent="0" lvl="0" marL="0" rtl="0">
              <a:spcBef>
                <a:spcPct val="0"/>
              </a:spcBef>
              <a:spcAft>
                <a:spcPct val="0"/>
              </a:spcAft>
              <a:buNone/>
            </a:pPr>
            <a:r>
              <a:rPr altLang="en-GB" lang="en-US">
                <a:ln>
                  <a:solidFill>
                    <a:schemeClr val="bg1"/>
                  </a:solidFill>
                </a:ln>
                <a:solidFill>
                  <a:schemeClr val="bg1"/>
                </a:solidFill>
                <a:effectLst>
                  <a:outerShdw algn="ctr" blurRad="38100" dir="5400000" dist="25400" rotWithShape="0">
                    <a:srgbClr val="6E747A">
                      <a:alpha val="43000"/>
                    </a:srgbClr>
                  </a:outerShdw>
                </a:effectLst>
              </a:rPr>
              <a:t>presented by:</a:t>
            </a:r>
          </a:p>
          <a:p>
            <a:pPr algn="ctr" indent="0" lvl="0" marL="0" rtl="0">
              <a:spcBef>
                <a:spcPct val="0"/>
              </a:spcBef>
              <a:spcAft>
                <a:spcPct val="0"/>
              </a:spcAft>
              <a:buNone/>
            </a:pPr>
            <a:r>
              <a:rPr altLang="en-GB" lang="en-US">
                <a:ln>
                  <a:solidFill>
                    <a:schemeClr val="bg1"/>
                  </a:solidFill>
                </a:ln>
                <a:solidFill>
                  <a:schemeClr val="bg1"/>
                </a:solidFill>
                <a:effectLst>
                  <a:outerShdw algn="ctr" blurRad="38100" dir="5400000" dist="25400" rotWithShape="0">
                    <a:srgbClr val="6E747A">
                      <a:alpha val="43000"/>
                    </a:srgbClr>
                  </a:outerShdw>
                </a:effectLst>
              </a:rPr>
              <a:t>leen sawalha</a:t>
            </a:r>
          </a:p>
          <a:p>
            <a:pPr algn="ctr" indent="0" lvl="0" marL="0" rtl="0">
              <a:spcBef>
                <a:spcPct val="0"/>
              </a:spcBef>
              <a:spcAft>
                <a:spcPct val="0"/>
              </a:spcAft>
              <a:buNone/>
            </a:pPr>
            <a:r>
              <a:rPr altLang="en-GB" lang="en-US">
                <a:ln>
                  <a:solidFill>
                    <a:schemeClr val="bg1"/>
                  </a:solidFill>
                </a:ln>
                <a:solidFill>
                  <a:schemeClr val="bg1"/>
                </a:solidFill>
                <a:effectLst>
                  <a:outerShdw algn="ctr" blurRad="38100" dir="5400000" dist="25400" rotWithShape="0">
                    <a:srgbClr val="6E747A">
                      <a:alpha val="43000"/>
                    </a:srgbClr>
                  </a:outerShdw>
                </a:effectLst>
              </a:rPr>
              <a:t>Batool Frehat</a:t>
            </a:r>
          </a:p>
          <a:p>
            <a:pPr algn="ctr" indent="0" lvl="0" marL="0" rtl="0">
              <a:spcBef>
                <a:spcPct val="0"/>
              </a:spcBef>
              <a:spcAft>
                <a:spcPct val="0"/>
              </a:spcAft>
              <a:buNone/>
            </a:pPr>
            <a:r>
              <a:rPr altLang="en-GB" lang="en-US">
                <a:ln>
                  <a:solidFill>
                    <a:schemeClr val="bg1"/>
                  </a:solidFill>
                </a:ln>
                <a:solidFill>
                  <a:schemeClr val="bg1"/>
                </a:solidFill>
                <a:effectLst>
                  <a:outerShdw algn="ctr" blurRad="38100" dir="5400000" dist="25400" rotWithShape="0">
                    <a:srgbClr val="6E747A">
                      <a:alpha val="43000"/>
                    </a:srgbClr>
                  </a:outerShdw>
                </a:effectLst>
              </a:rPr>
              <a:t>Rahaf Bani-Khaled</a:t>
            </a:r>
          </a:p>
          <a:p>
            <a:pPr algn="ctr" indent="0" lvl="0" marL="0" rtl="0">
              <a:spcBef>
                <a:spcPct val="0"/>
              </a:spcBef>
              <a:spcAft>
                <a:spcPct val="0"/>
              </a:spcAft>
              <a:buNone/>
            </a:pPr>
            <a:r>
              <a:rPr altLang="en-GB" lang="en-US">
                <a:ln>
                  <a:solidFill>
                    <a:schemeClr val="bg1"/>
                  </a:solidFill>
                </a:ln>
                <a:solidFill>
                  <a:schemeClr val="bg1"/>
                </a:solidFill>
                <a:effectLst>
                  <a:outerShdw algn="ctr" blurRad="38100" dir="5400000" dist="25400" rotWithShape="0">
                    <a:srgbClr val="6E747A">
                      <a:alpha val="43000"/>
                    </a:srgbClr>
                  </a:outerShdw>
                </a:effectLst>
              </a:rPr>
              <a:t>Fatima Alawawdeh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216" name="Shape 619"/>
        <p:cNvGrpSpPr/>
        <p:nvPr/>
      </p:nvGrpSpPr>
      <p:grpSpPr>
        <a:xfrm>
          <a:off x="0" y="0"/>
          <a:ext cx="0" cy="0"/>
          <a:chOff x="0" y="0"/>
          <a:chExt cx="0" cy="0"/>
        </a:xfrm>
      </p:grpSpPr>
      <p:sp>
        <p:nvSpPr>
          <p:cNvPr id="1048747" name="Google Shape;620;p39"/>
          <p:cNvSpPr txBox="1">
            <a:spLocks noGrp="1"/>
          </p:cNvSpPr>
          <p:nvPr>
            <p:ph type="title"/>
          </p:nvPr>
        </p:nvSpPr>
        <p:spPr>
          <a:xfrm>
            <a:off x="720000" y="445025"/>
            <a:ext cx="7704000" cy="5727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
              <a:t>Cesarean section</a:t>
            </a:r>
          </a:p>
        </p:txBody>
      </p:sp>
      <p:sp>
        <p:nvSpPr>
          <p:cNvPr id="1048748" name="Google Shape;621;p39"/>
          <p:cNvSpPr txBox="1">
            <a:spLocks noGrp="1"/>
          </p:cNvSpPr>
          <p:nvPr>
            <p:ph type="body" idx="1"/>
          </p:nvPr>
        </p:nvSpPr>
        <p:spPr>
          <a:xfrm>
            <a:off x="720000" y="1152475"/>
            <a:ext cx="7704000" cy="3416400"/>
          </a:xfrm>
          <a:prstGeom prst="rect"/>
        </p:spPr>
        <p:txBody>
          <a:bodyPr anchor="t" anchorCtr="0" bIns="91425" lIns="91425" rIns="91425" spcFirstLastPara="1" tIns="91425" wrap="square">
            <a:noAutofit/>
          </a:bodyPr>
          <a:p>
            <a:pPr algn="l" indent="0" lvl="0" marL="0" rtl="0">
              <a:lnSpc>
                <a:spcPct val="100000"/>
              </a:lnSpc>
              <a:spcBef>
                <a:spcPct val="0"/>
              </a:spcBef>
              <a:spcAft>
                <a:spcPct val="0"/>
              </a:spcAft>
              <a:buNone/>
            </a:pPr>
            <a:endParaRPr sz="2000" lang="en">
              <a:latin typeface="Carrois Gothic SC"/>
            </a:endParaRPr>
          </a:p>
          <a:p>
            <a:pPr algn="l" indent="0" lvl="0" marL="0" rtl="0">
              <a:lnSpc>
                <a:spcPct val="100000"/>
              </a:lnSpc>
              <a:spcBef>
                <a:spcPct val="0"/>
              </a:spcBef>
              <a:spcAft>
                <a:spcPct val="0"/>
              </a:spcAft>
              <a:buNone/>
            </a:pPr>
            <a:r>
              <a:rPr sz="1800" lang="en-US">
                <a:latin typeface="Carrois Gothic SC"/>
              </a:rPr>
              <a:t>A surgical procedure that is carried out under anesthesia whereby the fetus, placenta and membranes are delivered through an incision in the abdominal wall</a:t>
            </a:r>
            <a:r>
              <a:rPr sz="1800" lang="en">
                <a:latin typeface="Carrois Gothic SC"/>
              </a:rPr>
              <a:t> (laparotomy)</a:t>
            </a:r>
            <a:r>
              <a:rPr sz="1800" lang="en-US">
                <a:latin typeface="Carrois Gothic SC"/>
              </a:rPr>
              <a:t> and uterus</a:t>
            </a:r>
            <a:r>
              <a:rPr sz="1800" lang="en">
                <a:latin typeface="Carrois Gothic SC"/>
              </a:rPr>
              <a:t> (hysterotomy) </a:t>
            </a:r>
            <a:endParaRPr sz="1600" lang="en">
              <a:latin typeface="Carrois Gothic SC"/>
            </a:endParaRPr>
          </a:p>
          <a:p>
            <a:pPr algn="l" indent="0" lvl="0" marL="0" rtl="0">
              <a:lnSpc>
                <a:spcPct val="100000"/>
              </a:lnSpc>
              <a:spcBef>
                <a:spcPct val="0"/>
              </a:spcBef>
              <a:spcAft>
                <a:spcPct val="0"/>
              </a:spcAft>
              <a:buNone/>
            </a:pPr>
            <a:endParaRPr sz="1800" lang="en">
              <a:latin typeface="Carrois Gothic SC"/>
            </a:endParaRPr>
          </a:p>
          <a:p>
            <a:pPr algn="l" indent="0" lvl="0" marL="0" rtl="0">
              <a:lnSpc>
                <a:spcPct val="100000"/>
              </a:lnSpc>
              <a:spcBef>
                <a:spcPct val="0"/>
              </a:spcBef>
              <a:spcAft>
                <a:spcPct val="0"/>
              </a:spcAft>
              <a:buNone/>
            </a:pPr>
            <a:r>
              <a:rPr sz="1800" lang="en-US">
                <a:latin typeface="Carrois Gothic SC"/>
              </a:rPr>
              <a:t>*Cesarean Section (CS) is primarily performed to increase survival of newborns</a:t>
            </a:r>
            <a:endParaRPr sz="1600" lang="en">
              <a:latin typeface="Carrois Gothic SC"/>
            </a:endParaRPr>
          </a:p>
          <a:p>
            <a:pPr algn="l" indent="0" lvl="0" marL="0" rtl="0">
              <a:lnSpc>
                <a:spcPct val="100000"/>
              </a:lnSpc>
              <a:spcBef>
                <a:spcPct val="0"/>
              </a:spcBef>
              <a:spcAft>
                <a:spcPct val="0"/>
              </a:spcAft>
              <a:buNone/>
            </a:pPr>
            <a:endParaRPr sz="1600" lang="en">
              <a:latin typeface="Carrois Gothic SC"/>
            </a:endParaRPr>
          </a:p>
          <a:p>
            <a:pPr algn="l" indent="0" lvl="0" marL="0" rtl="0">
              <a:lnSpc>
                <a:spcPct val="100000"/>
              </a:lnSpc>
              <a:spcBef>
                <a:spcPct val="0"/>
              </a:spcBef>
              <a:spcAft>
                <a:spcPct val="0"/>
              </a:spcAft>
              <a:buNone/>
            </a:pPr>
            <a:r>
              <a:rPr sz="1800" lang="en-US">
                <a:latin typeface="Carrois Gothic SC"/>
              </a:rPr>
              <a:t>*Some CSs are planned, however the need for the procedure becomes </a:t>
            </a:r>
            <a:endParaRPr sz="1600" lang="en">
              <a:latin typeface="Carrois Gothic SC"/>
            </a:endParaRPr>
          </a:p>
          <a:p>
            <a:pPr algn="l" indent="0" lvl="0" marL="0" rtl="0">
              <a:lnSpc>
                <a:spcPct val="100000"/>
              </a:lnSpc>
              <a:spcBef>
                <a:spcPct val="0"/>
              </a:spcBef>
              <a:spcAft>
                <a:spcPct val="0"/>
              </a:spcAft>
              <a:buNone/>
            </a:pPr>
            <a:r>
              <a:rPr sz="1800" lang="en-US">
                <a:latin typeface="Carrois Gothic SC"/>
              </a:rPr>
              <a:t>apparent after the onset of labor when abnormal conditions make a vaginal delivery unsafe for the mother or her baby.</a:t>
            </a:r>
            <a:endParaRPr sz="1600" lang="en">
              <a:latin typeface="Carrois Gothic SC"/>
            </a:endParaRPr>
          </a:p>
        </p:txBody>
      </p:sp>
      <p:pic>
        <p:nvPicPr>
          <p:cNvPr id="2097230" name="Google Shape;622;p39"/>
          <p:cNvPicPr preferRelativeResize="0">
            <a:picLocks/>
          </p:cNvPicPr>
          <p:nvPr/>
        </p:nvPicPr>
        <p:blipFill>
          <a:blip xmlns:r="http://schemas.openxmlformats.org/officeDocument/2006/relationships" r:embed="rId1">
            <a:alphaModFix/>
          </a:blip>
          <a:srcRect l="30075" t="29952" r="20661" b="16387"/>
          <a:stretch>
            <a:fillRect/>
          </a:stretch>
        </p:blipFill>
        <p:spPr>
          <a:xfrm rot="10800000" flipH="1">
            <a:off x="1030113" y="766313"/>
            <a:ext cx="228600" cy="251400"/>
          </a:xfrm>
          <a:prstGeom prst="ellipse"/>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219" name="Shape 619"/>
        <p:cNvGrpSpPr/>
        <p:nvPr/>
      </p:nvGrpSpPr>
      <p:grpSpPr>
        <a:xfrm>
          <a:off x="0" y="0"/>
          <a:ext cx="0" cy="0"/>
          <a:chOff x="0" y="0"/>
          <a:chExt cx="0" cy="0"/>
        </a:xfrm>
      </p:grpSpPr>
      <p:sp>
        <p:nvSpPr>
          <p:cNvPr id="1048751" name="Google Shape;620;p39"/>
          <p:cNvSpPr txBox="1"/>
          <p:nvPr>
            <p:ph type="title"/>
          </p:nvPr>
        </p:nvSpPr>
        <p:spPr>
          <a:xfrm>
            <a:off x="719999" y="193613"/>
            <a:ext cx="7704000" cy="572700"/>
          </a:xfrm>
          <a:prstGeom prst="rect"/>
        </p:spPr>
        <p:txBody>
          <a:bodyPr anchor="ctr" anchorCtr="0" bIns="91425" lIns="91425" rIns="91425" spcFirstLastPara="1" tIns="91425" wrap="square">
            <a:noAutofit/>
          </a:bodyPr>
          <a:p>
            <a:pPr algn="ctr" indent="0" lvl="0" marL="0" rtl="0">
              <a:spcBef>
                <a:spcPts val="0"/>
              </a:spcBef>
              <a:spcAft>
                <a:spcPts val="0"/>
              </a:spcAft>
              <a:buNone/>
            </a:pPr>
            <a:r>
              <a:rPr lang="en"/>
              <a:t>Cesarean section</a:t>
            </a:r>
            <a:endParaRPr lang="en"/>
          </a:p>
        </p:txBody>
      </p:sp>
      <p:sp>
        <p:nvSpPr>
          <p:cNvPr id="1048752" name="Google Shape;621;p39"/>
          <p:cNvSpPr txBox="1"/>
          <p:nvPr>
            <p:ph type="body" idx="1"/>
          </p:nvPr>
        </p:nvSpPr>
        <p:spPr>
          <a:xfrm>
            <a:off x="719998" y="892012"/>
            <a:ext cx="7704000" cy="3416400"/>
          </a:xfrm>
          <a:prstGeom prst="rect"/>
        </p:spPr>
        <p:txBody>
          <a:bodyPr anchor="t" anchorCtr="0" bIns="91425" lIns="91425" rIns="91425" spcFirstLastPara="1" tIns="91425" wrap="square">
            <a:noAutofit/>
          </a:bodyPr>
          <a:p>
            <a:pPr algn="l" indent="0" lvl="0" marL="0" rtl="0">
              <a:lnSpc>
                <a:spcPct val="100000"/>
              </a:lnSpc>
              <a:spcBef>
                <a:spcPts val="0"/>
              </a:spcBef>
              <a:spcAft>
                <a:spcPts val="0"/>
              </a:spcAft>
              <a:buNone/>
            </a:pPr>
            <a:r>
              <a:rPr altLang="ar-AE" sz="2000" lang="en-US">
                <a:effectLst>
                  <a:outerShdw algn="br" blurRad="38100" dir="2700000" dist="38100" rotWithShape="0">
                    <a:srgbClr val="000000"/>
                  </a:outerShdw>
                </a:effectLst>
                <a:latin typeface="Carrois Gothic SC"/>
              </a:rPr>
              <a:t>Maternal Mortality</a:t>
            </a:r>
            <a:r>
              <a:rPr altLang="ar-AE" sz="2000" lang="en-US">
                <a:latin typeface="Carrois Gothic SC"/>
              </a:rPr>
              <a:t> rate for all C/S is 5 times that for vaginal delivery esp. with emergency C/S performedin Labor.</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altLang="ar-AE" sz="2000" lang="en-US">
                <a:latin typeface="Carrois Gothic SC"/>
              </a:rPr>
              <a:t> Maternal Mortality is largely </a:t>
            </a:r>
            <a:r>
              <a:rPr altLang="ar-AE" sz="2000" lang="en-US">
                <a:effectLst>
                  <a:outerShdw algn="br" blurRad="38100" dir="2700000" dist="38100" rotWithShape="0">
                    <a:srgbClr val="000000"/>
                  </a:outerShdw>
                </a:effectLst>
                <a:latin typeface="Carrois Gothic SC"/>
              </a:rPr>
              <a:t>anesthetic related</a:t>
            </a:r>
            <a:endParaRPr sz="2000" lang="en">
              <a:effectLst>
                <a:outerShdw algn="br" blurRad="38100" dir="2700000" dist="38100" rotWithShape="0">
                  <a:srgbClr val="000000"/>
                </a:outerShdw>
              </a:effectLst>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altLang="ar-AE" sz="2000" lang="en-US">
                <a:latin typeface="Carrois Gothic SC"/>
              </a:rPr>
              <a:t> Risks are those from any major procedure; </a:t>
            </a:r>
            <a:r>
              <a:rPr altLang="ar-AE" sz="2000" lang="en-US">
                <a:effectLst>
                  <a:outerShdw algn="br" blurRad="38100" dir="2700000" dist="38100" rotWithShape="0">
                    <a:srgbClr val="000000"/>
                  </a:outerShdw>
                </a:effectLst>
                <a:latin typeface="Carrois Gothic SC"/>
              </a:rPr>
              <a:t>Hemorrhage</a:t>
            </a:r>
            <a:r>
              <a:rPr altLang="ar-AE" sz="2000" lang="en-US">
                <a:latin typeface="Carrois Gothic SC"/>
              </a:rPr>
              <a:t>, </a:t>
            </a:r>
            <a:r>
              <a:rPr altLang="ar-AE" sz="2000" lang="en-US">
                <a:effectLst>
                  <a:outerShdw algn="br" blurRad="38100" dir="2700000" dist="38100" rotWithShape="0">
                    <a:srgbClr val="000000"/>
                  </a:outerShdw>
                </a:effectLst>
                <a:latin typeface="Carrois Gothic SC"/>
              </a:rPr>
              <a:t>Infection</a:t>
            </a:r>
            <a:r>
              <a:rPr altLang="ar-AE" sz="2000" lang="en-US">
                <a:latin typeface="Carrois Gothic SC"/>
              </a:rPr>
              <a:t>, </a:t>
            </a:r>
            <a:r>
              <a:rPr altLang="ar-AE" sz="2000" lang="en-US">
                <a:effectLst>
                  <a:outerShdw algn="br" blurRad="38100" dir="2700000" dist="38100" rotWithShape="0">
                    <a:srgbClr val="000000"/>
                  </a:outerShdw>
                </a:effectLst>
                <a:latin typeface="Carrois Gothic SC"/>
              </a:rPr>
              <a:t>Visceral injury</a:t>
            </a:r>
            <a:r>
              <a:rPr altLang="ar-AE" sz="2000" lang="en-US">
                <a:latin typeface="Carrois Gothic SC"/>
              </a:rPr>
              <a:t> (injury of the bladder or bowel), </a:t>
            </a:r>
            <a:r>
              <a:rPr altLang="ar-AE" sz="2000" lang="en-US">
                <a:effectLst>
                  <a:outerShdw algn="br" blurRad="38100" dir="2700000" dist="38100" rotWithShape="0">
                    <a:srgbClr val="000000"/>
                  </a:outerShdw>
                </a:effectLst>
                <a:latin typeface="Carrois Gothic SC"/>
              </a:rPr>
              <a:t>Thrombosis</a:t>
            </a:r>
            <a:endParaRPr sz="2000" lang="en">
              <a:effectLst>
                <a:outerShdw algn="br" blurRad="38100" dir="2700000" dist="38100" rotWithShape="0">
                  <a:srgbClr val="000000"/>
                </a:outerShdw>
              </a:effectLst>
              <a:latin typeface="Carrois Gothic SC"/>
            </a:endParaRPr>
          </a:p>
          <a:p>
            <a:pPr algn="l" indent="0" lvl="0" marL="0" rtl="0">
              <a:lnSpc>
                <a:spcPct val="100000"/>
              </a:lnSpc>
              <a:spcBef>
                <a:spcPts val="0"/>
              </a:spcBef>
              <a:spcAft>
                <a:spcPts val="0"/>
              </a:spcAft>
              <a:buNone/>
            </a:pPr>
            <a:endParaRPr sz="2000" lang="en">
              <a:effectLst>
                <a:outerShdw algn="br" blurRad="38100" dir="2700000" dist="38100" rotWithShape="0">
                  <a:srgbClr val="000000"/>
                </a:outerShdw>
              </a:effectLst>
              <a:latin typeface="Carrois Gothic SC"/>
            </a:endParaRPr>
          </a:p>
          <a:p>
            <a:pPr algn="l" indent="0" lvl="0" marL="0" rtl="0">
              <a:lnSpc>
                <a:spcPct val="100000"/>
              </a:lnSpc>
              <a:spcBef>
                <a:spcPts val="0"/>
              </a:spcBef>
              <a:spcAft>
                <a:spcPts val="0"/>
              </a:spcAft>
              <a:buNone/>
            </a:pPr>
            <a:r>
              <a:rPr altLang="ar-AE" sz="2000" lang="en-US">
                <a:latin typeface="Carrois Gothic SC"/>
              </a:rPr>
              <a:t> The most complication is that the risk of </a:t>
            </a:r>
            <a:r>
              <a:rPr altLang="ar-AE" sz="2000" lang="en-US">
                <a:effectLst>
                  <a:outerShdw algn="br" blurRad="38100" dir="2700000" dist="38100" rotWithShape="0">
                    <a:srgbClr val="000000"/>
                  </a:outerShdw>
                </a:effectLst>
                <a:latin typeface="Carrois Gothic SC"/>
              </a:rPr>
              <a:t>Placental</a:t>
            </a:r>
            <a:r>
              <a:rPr altLang="ar-AE" sz="2000" lang="en-US">
                <a:latin typeface="Carrois Gothic SC"/>
              </a:rPr>
              <a:t> </a:t>
            </a:r>
            <a:r>
              <a:rPr altLang="ar-AE" sz="2000" lang="en-US">
                <a:effectLst>
                  <a:outerShdw algn="br" blurRad="38100" dir="2700000" dist="38100" rotWithShape="0">
                    <a:srgbClr val="000000"/>
                  </a:outerShdw>
                </a:effectLst>
                <a:latin typeface="Carrois Gothic SC"/>
              </a:rPr>
              <a:t>attachment</a:t>
            </a:r>
            <a:r>
              <a:rPr altLang="ar-AE" sz="2000" lang="en-US">
                <a:latin typeface="Carrois Gothic SC"/>
              </a:rPr>
              <a:t> disorders increases</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altLang="ar-AE" sz="2000" lang="en-US">
                <a:latin typeface="Carrois Gothic SC"/>
              </a:rPr>
              <a:t> Generally, C/S involve </a:t>
            </a:r>
            <a:r>
              <a:rPr altLang="ar-AE" sz="2000" lang="en-US">
                <a:effectLst>
                  <a:outerShdw algn="br" blurRad="38100" dir="2700000" dist="38100" rotWithShape="0">
                    <a:srgbClr val="000000"/>
                  </a:outerShdw>
                </a:effectLst>
                <a:latin typeface="Carrois Gothic SC"/>
              </a:rPr>
              <a:t>longer healing time</a:t>
            </a:r>
            <a:r>
              <a:rPr altLang="ar-AE" sz="2000" lang="en-US">
                <a:latin typeface="Carrois Gothic SC"/>
              </a:rPr>
              <a:t> than vaginal delivery do.</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p:txBody>
      </p:sp>
      <p:pic>
        <p:nvPicPr>
          <p:cNvPr id="2097231" name="Google Shape;622;p39"/>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rot="10800000" flipH="1">
            <a:off x="1030113" y="766313"/>
            <a:ext cx="228600" cy="251400"/>
          </a:xfrm>
          <a:prstGeom prst="ellipse"/>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225" name="Shape 674"/>
        <p:cNvGrpSpPr/>
        <p:nvPr/>
      </p:nvGrpSpPr>
      <p:grpSpPr>
        <a:xfrm>
          <a:off x="0" y="0"/>
          <a:ext cx="0" cy="0"/>
          <a:chOff x="0" y="0"/>
          <a:chExt cx="0" cy="0"/>
        </a:xfrm>
      </p:grpSpPr>
      <p:sp>
        <p:nvSpPr>
          <p:cNvPr id="1048765" name="Google Shape;675;p42"/>
          <p:cNvSpPr txBox="1">
            <a:spLocks noGrp="1"/>
          </p:cNvSpPr>
          <p:nvPr>
            <p:ph type="title"/>
          </p:nvPr>
        </p:nvSpPr>
        <p:spPr>
          <a:xfrm>
            <a:off x="3217009" y="1159050"/>
            <a:ext cx="4147418" cy="812213"/>
          </a:xfrm>
          <a:prstGeom prst="rect"/>
        </p:spPr>
        <p:txBody>
          <a:bodyPr anchor="ctr" anchorCtr="0" bIns="91425" lIns="91425" rIns="91425" spcFirstLastPara="1" tIns="91425" wrap="square">
            <a:noAutofit/>
          </a:bodyPr>
          <a:p>
            <a:pPr algn="l" indent="0" lvl="0" marL="0" rtl="0">
              <a:spcBef>
                <a:spcPct val="0"/>
              </a:spcBef>
              <a:spcAft>
                <a:spcPct val="0"/>
              </a:spcAft>
              <a:buNone/>
            </a:pPr>
            <a:r>
              <a:rPr lang="en-US"/>
              <a:t>I</a:t>
            </a:r>
            <a:r>
              <a:rPr lang="en"/>
              <a:t>ncidence</a:t>
            </a:r>
          </a:p>
        </p:txBody>
      </p:sp>
      <p:sp>
        <p:nvSpPr>
          <p:cNvPr id="1048766" name="Google Shape;676;p42"/>
          <p:cNvSpPr txBox="1">
            <a:spLocks noGrp="1"/>
          </p:cNvSpPr>
          <p:nvPr>
            <p:ph type="subTitle" idx="1"/>
          </p:nvPr>
        </p:nvSpPr>
        <p:spPr>
          <a:xfrm rot="21600000">
            <a:off x="2750476" y="1719261"/>
            <a:ext cx="5862103" cy="2687493"/>
          </a:xfrm>
          <a:prstGeom prst="rect"/>
        </p:spPr>
        <p:txBody>
          <a:bodyPr anchor="t" anchorCtr="0" bIns="91425" lIns="91425" rIns="91425" spcFirstLastPara="1" tIns="91425" wrap="square">
            <a:noAutofit/>
          </a:bodyPr>
          <a:p>
            <a:pPr algn="l" indent="0" lvl="0" marL="0" rtl="0">
              <a:spcBef>
                <a:spcPct val="0"/>
              </a:spcBef>
              <a:spcAft>
                <a:spcPct val="0"/>
              </a:spcAft>
              <a:buNone/>
            </a:pPr>
            <a:endParaRPr sz="2000" lang="en"/>
          </a:p>
          <a:p>
            <a:pPr algn="l" indent="0" lvl="0" marL="0" rtl="0">
              <a:spcBef>
                <a:spcPct val="0"/>
              </a:spcBef>
              <a:spcAft>
                <a:spcPct val="0"/>
              </a:spcAft>
              <a:buNone/>
            </a:pPr>
            <a:r>
              <a:rPr sz="2000" lang="en-US"/>
              <a:t>-The rate of cesarean deliveries has increased over fivefold, from 5% of births in 1970 to at least 25-30% of </a:t>
            </a:r>
            <a:endParaRPr sz="2400" lang="en"/>
          </a:p>
          <a:p>
            <a:pPr algn="l" indent="0" lvl="0" marL="0" rtl="0">
              <a:spcBef>
                <a:spcPct val="0"/>
              </a:spcBef>
              <a:spcAft>
                <a:spcPct val="0"/>
              </a:spcAft>
              <a:buNone/>
            </a:pPr>
            <a:r>
              <a:rPr sz="2000" lang="en-US"/>
              <a:t>births currently, due to:</a:t>
            </a:r>
            <a:endParaRPr sz="2400" lang="en"/>
          </a:p>
          <a:p>
            <a:pPr algn="l" indent="0" lvl="0" marL="0" rtl="0">
              <a:spcBef>
                <a:spcPct val="0"/>
              </a:spcBef>
              <a:spcAft>
                <a:spcPct val="0"/>
              </a:spcAft>
              <a:buNone/>
            </a:pPr>
            <a:endParaRPr sz="2000" lang="en"/>
          </a:p>
          <a:p>
            <a:pPr algn="l" indent="0" lvl="0" marL="0" rtl="0">
              <a:spcBef>
                <a:spcPct val="0"/>
              </a:spcBef>
              <a:spcAft>
                <a:spcPct val="0"/>
              </a:spcAft>
              <a:buNone/>
            </a:pPr>
            <a:r>
              <a:rPr sz="2000" lang="en-US"/>
              <a:t> - Greater awareness of serious feta distress.</a:t>
            </a:r>
            <a:endParaRPr sz="2400" lang="en"/>
          </a:p>
          <a:p>
            <a:pPr algn="l" indent="0" lvl="0" marL="0" rtl="0">
              <a:spcBef>
                <a:spcPct val="0"/>
              </a:spcBef>
              <a:spcAft>
                <a:spcPct val="0"/>
              </a:spcAft>
              <a:buNone/>
            </a:pPr>
            <a:r>
              <a:rPr sz="2000" lang="en-US"/>
              <a:t> - increase average maternal age.</a:t>
            </a:r>
            <a:endParaRPr sz="2400" lang="en"/>
          </a:p>
          <a:p>
            <a:pPr algn="l" indent="0" lvl="0" marL="0" rtl="0">
              <a:spcBef>
                <a:spcPct val="0"/>
              </a:spcBef>
              <a:spcAft>
                <a:spcPct val="0"/>
              </a:spcAft>
              <a:buNone/>
            </a:pPr>
            <a:r>
              <a:rPr sz="2000" lang="en-US"/>
              <a:t> -decrease use of forcipes.</a:t>
            </a:r>
            <a:endParaRPr sz="2400" lang="en"/>
          </a:p>
          <a:p>
            <a:pPr algn="l" indent="0" lvl="0" marL="0" rtl="0">
              <a:spcBef>
                <a:spcPct val="0"/>
              </a:spcBef>
              <a:spcAft>
                <a:spcPct val="0"/>
              </a:spcAft>
              <a:buNone/>
            </a:pPr>
            <a:r>
              <a:rPr sz="2000" lang="en-US"/>
              <a:t> -increase the number of primary cs.</a:t>
            </a:r>
            <a:endParaRPr lang="en"/>
          </a:p>
        </p:txBody>
      </p:sp>
      <p:pic>
        <p:nvPicPr>
          <p:cNvPr id="2097235" name="Google Shape;679;p42"/>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829043" y="989100"/>
            <a:ext cx="309000" cy="339900"/>
          </a:xfrm>
          <a:prstGeom prst="ellipse"/>
          <a:noFill/>
          <a:ln>
            <a:noFill/>
          </a:ln>
        </p:spPr>
      </p:pic>
      <p:pic>
        <p:nvPicPr>
          <p:cNvPr id="2097236" name="Google Shape;680;p42"/>
          <p:cNvPicPr preferRelativeResize="0">
            <a:picLocks/>
          </p:cNvPicPr>
          <p:nvPr/>
        </p:nvPicPr>
        <p:blipFill>
          <a:blip xmlns:r="http://schemas.openxmlformats.org/officeDocument/2006/relationships" r:embed="rId2">
            <a:alphaModFix/>
          </a:blip>
          <a:stretch>
            <a:fillRect/>
          </a:stretch>
        </p:blipFill>
        <p:spPr>
          <a:xfrm>
            <a:off x="6000325" y="258450"/>
            <a:ext cx="1269049" cy="1461301"/>
          </a:xfrm>
          <a:prstGeom prst="rect"/>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231" name="Shape 684"/>
        <p:cNvGrpSpPr/>
        <p:nvPr/>
      </p:nvGrpSpPr>
      <p:grpSpPr>
        <a:xfrm>
          <a:off x="0" y="0"/>
          <a:ext cx="0" cy="0"/>
          <a:chOff x="0" y="0"/>
          <a:chExt cx="0" cy="0"/>
        </a:xfrm>
      </p:grpSpPr>
      <p:sp>
        <p:nvSpPr>
          <p:cNvPr id="1048778" name="Google Shape;685;p43"/>
          <p:cNvSpPr txBox="1"/>
          <p:nvPr>
            <p:ph type="title"/>
          </p:nvPr>
        </p:nvSpPr>
        <p:spPr>
          <a:xfrm>
            <a:off x="3106197" y="376272"/>
            <a:ext cx="4359300" cy="572700"/>
          </a:xfrm>
          <a:prstGeom prst="rect"/>
        </p:spPr>
        <p:txBody>
          <a:bodyPr anchor="ctr" anchorCtr="0" bIns="91425" lIns="91425" rIns="91425" spcFirstLastPara="1" tIns="91425" wrap="square">
            <a:noAutofit/>
          </a:bodyPr>
          <a:p>
            <a:pPr algn="l" indent="0" lvl="0" marL="0" rtl="0">
              <a:spcBef>
                <a:spcPts val="0"/>
              </a:spcBef>
              <a:spcAft>
                <a:spcPts val="0"/>
              </a:spcAft>
              <a:buNone/>
            </a:pPr>
            <a:r>
              <a:rPr lang="en-US"/>
              <a:t>C</a:t>
            </a:r>
            <a:r>
              <a:rPr lang="en-US"/>
              <a:t>l</a:t>
            </a:r>
            <a:r>
              <a:rPr lang="en-US"/>
              <a:t>a</a:t>
            </a:r>
            <a:r>
              <a:rPr lang="en-US"/>
              <a:t>s</a:t>
            </a:r>
            <a:r>
              <a:rPr lang="en-US"/>
              <a:t>s</a:t>
            </a:r>
            <a:r>
              <a:rPr lang="en-US"/>
              <a:t>i</a:t>
            </a:r>
            <a:r>
              <a:rPr lang="en-US"/>
              <a:t>f</a:t>
            </a:r>
            <a:r>
              <a:rPr lang="en-US"/>
              <a:t>ication</a:t>
            </a:r>
            <a:r>
              <a:rPr lang="en-US"/>
              <a:t> </a:t>
            </a:r>
            <a:endParaRPr lang="en"/>
          </a:p>
        </p:txBody>
      </p:sp>
      <p:sp>
        <p:nvSpPr>
          <p:cNvPr id="1048779" name="Google Shape;686;p43"/>
          <p:cNvSpPr txBox="1"/>
          <p:nvPr>
            <p:ph type="body" idx="1"/>
          </p:nvPr>
        </p:nvSpPr>
        <p:spPr>
          <a:xfrm>
            <a:off x="2818637" y="1541348"/>
            <a:ext cx="3928989" cy="742594"/>
          </a:xfrm>
          <a:prstGeom prst="rect"/>
        </p:spPr>
        <p:txBody>
          <a:bodyPr anchor="t" anchorCtr="0" bIns="91425" lIns="91425" rIns="91425" spcFirstLastPara="1" tIns="91425" wrap="square">
            <a:noAutofit/>
          </a:bodyPr>
          <a:p>
            <a:pPr algn="l" indent="0" lvl="0" marL="0" rtl="0">
              <a:spcBef>
                <a:spcPts val="0"/>
              </a:spcBef>
              <a:spcAft>
                <a:spcPts val="0"/>
              </a:spcAft>
              <a:buNone/>
            </a:pPr>
            <a:r>
              <a:rPr sz="2000">
                <a:solidFill>
                  <a:schemeClr val="dk1"/>
                </a:solidFill>
              </a:rPr>
              <a:t>CSs are planned in ahead</a:t>
            </a:r>
            <a:r>
              <a:rPr sz="2000" lang="en-US">
                <a:solidFill>
                  <a:schemeClr val="dk1"/>
                </a:solidFill>
              </a:rPr>
              <a:t> </a:t>
            </a:r>
            <a:r>
              <a:rPr sz="2000">
                <a:solidFill>
                  <a:schemeClr val="dk1"/>
                </a:solidFill>
              </a:rPr>
              <a:t>time.</a:t>
            </a:r>
            <a:endParaRPr>
              <a:solidFill>
                <a:schemeClr val="dk1"/>
              </a:solidFill>
            </a:endParaRPr>
          </a:p>
        </p:txBody>
      </p:sp>
      <p:sp>
        <p:nvSpPr>
          <p:cNvPr id="1048780" name="Google Shape;688;p43"/>
          <p:cNvSpPr/>
          <p:nvPr/>
        </p:nvSpPr>
        <p:spPr>
          <a:xfrm>
            <a:off x="5892561" y="1207592"/>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242" name="Google Shape;1506;p68"/>
          <p:cNvPicPr>
            <a:picLocks/>
          </p:cNvPicPr>
          <p:nvPr/>
        </p:nvPicPr>
        <p:blipFill>
          <a:blip xmlns:r="http://schemas.openxmlformats.org/officeDocument/2006/relationships" r:embed="rId1">
            <a:alphaModFix/>
          </a:blip>
          <a:stretch>
            <a:fillRect/>
          </a:stretch>
        </p:blipFill>
        <p:spPr>
          <a:xfrm>
            <a:off x="268951" y="2474969"/>
            <a:ext cx="2837245" cy="2942842"/>
          </a:xfrm>
          <a:prstGeom prst="rect"/>
          <a:noFill/>
          <a:ln>
            <a:noFill/>
          </a:ln>
        </p:spPr>
      </p:pic>
      <p:pic>
        <p:nvPicPr>
          <p:cNvPr id="2097243" name="Google Shape;1506;p68"/>
          <p:cNvPicPr>
            <a:picLocks/>
          </p:cNvPicPr>
          <p:nvPr/>
        </p:nvPicPr>
        <p:blipFill>
          <a:blip xmlns:r="http://schemas.openxmlformats.org/officeDocument/2006/relationships" r:embed="rId2">
            <a:alphaModFix/>
          </a:blip>
          <a:stretch>
            <a:fillRect/>
          </a:stretch>
        </p:blipFill>
        <p:spPr>
          <a:xfrm>
            <a:off x="302536" y="376271"/>
            <a:ext cx="2803660" cy="2908006"/>
          </a:xfrm>
          <a:prstGeom prst="rect"/>
          <a:noFill/>
          <a:ln>
            <a:noFill/>
          </a:ln>
        </p:spPr>
      </p:pic>
      <p:sp>
        <p:nvSpPr>
          <p:cNvPr id="1048781" name="Google Shape;686;p43"/>
          <p:cNvSpPr txBox="1"/>
          <p:nvPr/>
        </p:nvSpPr>
        <p:spPr>
          <a:xfrm>
            <a:off x="2818636" y="2876317"/>
            <a:ext cx="4377326" cy="2124640"/>
          </a:xfrm>
          <a:prstGeom prst="rect"/>
        </p:spPr>
        <p:txBody>
          <a:bodyPr anchor="t" anchorCtr="0" bIns="91425" lIns="91425" rIns="91425" spcFirstLastPara="1" tIns="91425" wrap="square">
            <a:noAutofit/>
          </a:bodyPr>
          <a:lstStyle>
            <a:lvl1pPr algn="l" indent="-304800" marL="457200" marR="0" rtl="0">
              <a:lnSpc>
                <a:spcPct val="100000"/>
              </a:lnSpc>
              <a:spcBef>
                <a:spcPts val="0"/>
              </a:spcBef>
              <a:spcAft>
                <a:spcPts val="0"/>
              </a:spcAft>
              <a:buClr>
                <a:srgbClr val="C155CB"/>
              </a:buClr>
              <a:buSzPts val="1200"/>
              <a:buFont typeface="Anaheim"/>
              <a:buChar char="●"/>
              <a:defRPr sz="1600">
                <a:solidFill>
                  <a:srgbClr val="434343"/>
                </a:solidFill>
                <a:latin typeface="Tajawal Medium"/>
                <a:ea typeface="Tajawal Medium"/>
                <a:cs typeface="Tajawal Medium"/>
                <a:sym typeface="Tajawal Medium"/>
              </a:defRPr>
            </a:lvl1pPr>
            <a:lvl2pPr algn="l" indent="-330200" marL="9144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2pPr>
            <a:lvl3pPr algn="l" indent="-330200" marL="13716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3pPr>
            <a:lvl4pPr algn="l" indent="-330200" marL="18288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4pPr>
            <a:lvl5pPr algn="l" indent="-330200" marL="22860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5pPr>
            <a:lvl6pPr algn="l" indent="-330200" marL="27432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6pPr>
            <a:lvl7pPr algn="l" indent="-330200" marL="32004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7pPr>
            <a:lvl8pPr algn="l" indent="-330200" marL="36576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8pPr>
            <a:lvl9pPr algn="l" indent="-330200" marL="41148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9pPr>
          </a:lstStyle>
          <a:p>
            <a:pPr algn="l" indent="0" lvl="0" marL="0" rtl="0">
              <a:spcBef>
                <a:spcPts val="0"/>
              </a:spcBef>
              <a:spcAft>
                <a:spcPts val="0"/>
              </a:spcAft>
              <a:buNone/>
            </a:pPr>
            <a:r>
              <a:rPr sz="2000" lang="en-US">
                <a:solidFill>
                  <a:srgbClr val="303B6C"/>
                </a:solidFill>
              </a:rPr>
              <a:t>When the cesarean section is </a:t>
            </a:r>
            <a:endParaRPr sz="1800">
              <a:solidFill>
                <a:srgbClr val="303B6C"/>
              </a:solidFill>
            </a:endParaRPr>
          </a:p>
          <a:p>
            <a:pPr algn="l" indent="0" lvl="0" marL="0" rtl="0">
              <a:spcBef>
                <a:spcPts val="0"/>
              </a:spcBef>
              <a:spcAft>
                <a:spcPts val="0"/>
              </a:spcAft>
              <a:buNone/>
            </a:pPr>
            <a:r>
              <a:rPr sz="2000" lang="en-US">
                <a:solidFill>
                  <a:srgbClr val="303B6C"/>
                </a:solidFill>
              </a:rPr>
              <a:t>done because of sudden </a:t>
            </a:r>
            <a:endParaRPr sz="1800">
              <a:solidFill>
                <a:srgbClr val="303B6C"/>
              </a:solidFill>
            </a:endParaRPr>
          </a:p>
          <a:p>
            <a:pPr algn="l" indent="0" lvl="0" marL="0" rtl="0">
              <a:spcBef>
                <a:spcPts val="0"/>
              </a:spcBef>
              <a:spcAft>
                <a:spcPts val="0"/>
              </a:spcAft>
              <a:buNone/>
            </a:pPr>
            <a:r>
              <a:rPr sz="2000" lang="en-US">
                <a:solidFill>
                  <a:srgbClr val="303B6C"/>
                </a:solidFill>
              </a:rPr>
              <a:t>deterioration in maternal or </a:t>
            </a:r>
            <a:endParaRPr sz="1800">
              <a:solidFill>
                <a:srgbClr val="303B6C"/>
              </a:solidFill>
            </a:endParaRPr>
          </a:p>
          <a:p>
            <a:pPr algn="l" indent="0" lvl="0" marL="0" rtl="0">
              <a:spcBef>
                <a:spcPts val="0"/>
              </a:spcBef>
              <a:spcAft>
                <a:spcPts val="0"/>
              </a:spcAft>
              <a:buNone/>
            </a:pPr>
            <a:r>
              <a:rPr sz="2000" lang="en-US">
                <a:solidFill>
                  <a:srgbClr val="303B6C"/>
                </a:solidFill>
              </a:rPr>
              <a:t>fetal condition during labor or </a:t>
            </a:r>
            <a:endParaRPr sz="1800">
              <a:solidFill>
                <a:srgbClr val="303B6C"/>
              </a:solidFill>
            </a:endParaRPr>
          </a:p>
          <a:p>
            <a:pPr algn="l" indent="0" lvl="0" marL="0" rtl="0">
              <a:spcBef>
                <a:spcPts val="0"/>
              </a:spcBef>
              <a:spcAft>
                <a:spcPts val="0"/>
              </a:spcAft>
              <a:buNone/>
            </a:pPr>
            <a:r>
              <a:rPr sz="2000" lang="en-US">
                <a:solidFill>
                  <a:srgbClr val="303B6C"/>
                </a:solidFill>
              </a:rPr>
              <a:t>due to non-progress, failed </a:t>
            </a:r>
            <a:endParaRPr sz="1800">
              <a:solidFill>
                <a:srgbClr val="303B6C"/>
              </a:solidFill>
            </a:endParaRPr>
          </a:p>
          <a:p>
            <a:pPr algn="l" indent="0" lvl="0" marL="0" rtl="0">
              <a:spcBef>
                <a:spcPts val="0"/>
              </a:spcBef>
              <a:spcAft>
                <a:spcPts val="0"/>
              </a:spcAft>
              <a:buNone/>
            </a:pPr>
            <a:r>
              <a:rPr sz="2000" lang="en-US">
                <a:solidFill>
                  <a:srgbClr val="303B6C"/>
                </a:solidFill>
              </a:rPr>
              <a:t>induction or failed trial</a:t>
            </a:r>
            <a:endParaRPr>
              <a:solidFill>
                <a:srgbClr val="303B6C"/>
              </a:solidFill>
            </a:endParaRPr>
          </a:p>
        </p:txBody>
      </p:sp>
      <p:sp>
        <p:nvSpPr>
          <p:cNvPr id="1048782" name="Google Shape;686;p43"/>
          <p:cNvSpPr txBox="1"/>
          <p:nvPr/>
        </p:nvSpPr>
        <p:spPr>
          <a:xfrm>
            <a:off x="753330" y="3586807"/>
            <a:ext cx="1868480" cy="719164"/>
          </a:xfrm>
          <a:prstGeom prst="rect"/>
        </p:spPr>
        <p:txBody>
          <a:bodyPr anchor="t" anchorCtr="0" bIns="91425" lIns="91425" rIns="91425" spcFirstLastPara="1" tIns="91425" wrap="square">
            <a:noAutofit/>
          </a:bodyPr>
          <a:lstStyle>
            <a:lvl1pPr algn="l" indent="-304800" marL="457200" marR="0" rtl="0">
              <a:lnSpc>
                <a:spcPct val="100000"/>
              </a:lnSpc>
              <a:spcBef>
                <a:spcPts val="0"/>
              </a:spcBef>
              <a:spcAft>
                <a:spcPts val="0"/>
              </a:spcAft>
              <a:buClr>
                <a:srgbClr val="C155CB"/>
              </a:buClr>
              <a:buSzPts val="1200"/>
              <a:buFont typeface="Anaheim"/>
              <a:buChar char="●"/>
              <a:defRPr sz="1600">
                <a:solidFill>
                  <a:srgbClr val="434343"/>
                </a:solidFill>
                <a:latin typeface="Tajawal Medium"/>
                <a:ea typeface="Tajawal Medium"/>
                <a:cs typeface="Tajawal Medium"/>
                <a:sym typeface="Tajawal Medium"/>
              </a:defRPr>
            </a:lvl1pPr>
            <a:lvl2pPr algn="l" indent="-330200" marL="9144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2pPr>
            <a:lvl3pPr algn="l" indent="-330200" marL="13716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3pPr>
            <a:lvl4pPr algn="l" indent="-330200" marL="18288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4pPr>
            <a:lvl5pPr algn="l" indent="-330200" marL="22860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5pPr>
            <a:lvl6pPr algn="l" indent="-330200" marL="27432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6pPr>
            <a:lvl7pPr algn="l" indent="-330200" marL="32004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7pPr>
            <a:lvl8pPr algn="l" indent="-330200" marL="36576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8pPr>
            <a:lvl9pPr algn="l" indent="-330200" marL="41148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9pPr>
          </a:lstStyle>
          <a:p>
            <a:pPr algn="l" indent="0" lvl="0" marL="0" rtl="0">
              <a:spcBef>
                <a:spcPts val="0"/>
              </a:spcBef>
              <a:spcAft>
                <a:spcPts val="0"/>
              </a:spcAft>
              <a:buNone/>
            </a:pPr>
            <a:r>
              <a:rPr sz="2400" lang="en-US">
                <a:solidFill>
                  <a:srgbClr val="303B6C"/>
                </a:solidFill>
              </a:rPr>
              <a:t>Emergency</a:t>
            </a:r>
            <a:endParaRPr>
              <a:solidFill>
                <a:srgbClr val="303B6C"/>
              </a:solidFill>
            </a:endParaRPr>
          </a:p>
        </p:txBody>
      </p:sp>
      <p:sp>
        <p:nvSpPr>
          <p:cNvPr id="1048783" name="Google Shape;686;p43"/>
          <p:cNvSpPr txBox="1"/>
          <p:nvPr/>
        </p:nvSpPr>
        <p:spPr>
          <a:xfrm>
            <a:off x="753330" y="1339880"/>
            <a:ext cx="1868480" cy="719164"/>
          </a:xfrm>
          <a:prstGeom prst="rect"/>
        </p:spPr>
        <p:txBody>
          <a:bodyPr anchor="t" anchorCtr="0" bIns="91425" lIns="91425" rIns="91425" spcFirstLastPara="1" tIns="91425" wrap="square">
            <a:noAutofit/>
          </a:bodyPr>
          <a:lstStyle>
            <a:lvl1pPr algn="l" indent="-304800" marL="457200" marR="0" rtl="0">
              <a:lnSpc>
                <a:spcPct val="100000"/>
              </a:lnSpc>
              <a:spcBef>
                <a:spcPts val="0"/>
              </a:spcBef>
              <a:spcAft>
                <a:spcPts val="0"/>
              </a:spcAft>
              <a:buClr>
                <a:srgbClr val="C155CB"/>
              </a:buClr>
              <a:buSzPts val="1200"/>
              <a:buFont typeface="Anaheim"/>
              <a:buChar char="●"/>
              <a:defRPr sz="1600">
                <a:solidFill>
                  <a:srgbClr val="434343"/>
                </a:solidFill>
                <a:latin typeface="Tajawal Medium"/>
                <a:ea typeface="Tajawal Medium"/>
                <a:cs typeface="Tajawal Medium"/>
                <a:sym typeface="Tajawal Medium"/>
              </a:defRPr>
            </a:lvl1pPr>
            <a:lvl2pPr algn="l" indent="-330200" marL="9144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2pPr>
            <a:lvl3pPr algn="l" indent="-330200" marL="13716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3pPr>
            <a:lvl4pPr algn="l" indent="-330200" marL="18288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4pPr>
            <a:lvl5pPr algn="l" indent="-330200" marL="22860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5pPr>
            <a:lvl6pPr algn="l" indent="-330200" marL="27432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6pPr>
            <a:lvl7pPr algn="l" indent="-330200" marL="32004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7pPr>
            <a:lvl8pPr algn="l" indent="-330200" marL="36576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8pPr>
            <a:lvl9pPr algn="l" indent="-330200" marL="4114800" marR="0" rtl="0">
              <a:lnSpc>
                <a:spcPct val="115000"/>
              </a:lnSpc>
              <a:spcBef>
                <a:spcPts val="0"/>
              </a:spcBef>
              <a:spcAft>
                <a:spcPts val="0"/>
              </a:spcAft>
              <a:buClr>
                <a:srgbClr val="595959"/>
              </a:buClr>
              <a:buSzPts val="1600"/>
              <a:buFont typeface="Anaheim"/>
              <a:buChar char="■"/>
              <a:defRPr sz="1600">
                <a:solidFill>
                  <a:srgbClr val="434343"/>
                </a:solidFill>
                <a:latin typeface="Tajawal Medium"/>
                <a:ea typeface="Tajawal Medium"/>
                <a:cs typeface="Tajawal Medium"/>
                <a:sym typeface="Tajawal Medium"/>
              </a:defRPr>
            </a:lvl9pPr>
          </a:lstStyle>
          <a:p>
            <a:pPr algn="l" indent="0" lvl="0" marL="0" rtl="0">
              <a:spcBef>
                <a:spcPts val="0"/>
              </a:spcBef>
              <a:spcAft>
                <a:spcPts val="0"/>
              </a:spcAft>
              <a:buNone/>
            </a:pPr>
            <a:r>
              <a:rPr sz="3200" lang="en-US">
                <a:solidFill>
                  <a:srgbClr val="303B6C"/>
                </a:solidFill>
              </a:rPr>
              <a:t>Elective</a:t>
            </a:r>
            <a:endParaRPr>
              <a:solidFill>
                <a:srgbClr val="303B6C"/>
              </a:solidFill>
            </a:endParaRPr>
          </a:p>
          <a:p>
            <a:pPr algn="l" indent="0" lvl="0" marL="0" rtl="0">
              <a:spcBef>
                <a:spcPts val="0"/>
              </a:spcBef>
              <a:spcAft>
                <a:spcPts val="0"/>
              </a:spcAft>
              <a:buNone/>
            </a:pPr>
            <a:endParaRPr>
              <a:solidFill>
                <a:srgbClr val="303B6C"/>
              </a:solidFill>
            </a:endParaRPr>
          </a:p>
        </p:txBody>
      </p:sp>
      <p:pic>
        <p:nvPicPr>
          <p:cNvPr id="2097244" name=""/>
          <p:cNvPicPr>
            <a:picLocks/>
          </p:cNvPicPr>
          <p:nvPr/>
        </p:nvPicPr>
        <p:blipFill>
          <a:blip xmlns:r="http://schemas.openxmlformats.org/officeDocument/2006/relationships" r:embed="rId3"/>
          <a:stretch>
            <a:fillRect/>
          </a:stretch>
        </p:blipFill>
        <p:spPr>
          <a:xfrm rot="0">
            <a:off x="6369030" y="1020401"/>
            <a:ext cx="2774969" cy="3336424"/>
          </a:xfrm>
          <a:prstGeom prst="rec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237" name="Shape 1120"/>
        <p:cNvGrpSpPr/>
        <p:nvPr/>
      </p:nvGrpSpPr>
      <p:grpSpPr>
        <a:xfrm>
          <a:off x="0" y="0"/>
          <a:ext cx="0" cy="0"/>
          <a:chOff x="0" y="0"/>
          <a:chExt cx="0" cy="0"/>
        </a:xfrm>
      </p:grpSpPr>
      <p:sp>
        <p:nvSpPr>
          <p:cNvPr id="1048793" name="Google Shape;1122;p62"/>
          <p:cNvSpPr/>
          <p:nvPr/>
        </p:nvSpPr>
        <p:spPr>
          <a:xfrm>
            <a:off x="11577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48" name="Google Shape;1123;p62"/>
          <p:cNvPicPr preferRelativeResize="0">
            <a:picLocks/>
          </p:cNvPicPr>
          <p:nvPr/>
        </p:nvPicPr>
        <p:blipFill>
          <a:blip xmlns:r="http://schemas.openxmlformats.org/officeDocument/2006/relationships" r:embed="rId1">
            <a:alphaModFix/>
          </a:blip>
          <a:srcRect l="30075" t="29952" r="20661" b="16387"/>
          <a:stretch>
            <a:fillRect/>
          </a:stretch>
        </p:blipFill>
        <p:spPr>
          <a:xfrm>
            <a:off x="7739726" y="1313154"/>
            <a:ext cx="309000" cy="339900"/>
          </a:xfrm>
          <a:prstGeom prst="ellipse"/>
          <a:noFill/>
          <a:ln>
            <a:noFill/>
          </a:ln>
        </p:spPr>
      </p:pic>
      <p:pic>
        <p:nvPicPr>
          <p:cNvPr id="2097249" name="Google Shape;1124;p62"/>
          <p:cNvPicPr preferRelativeResize="0">
            <a:picLocks/>
          </p:cNvPicPr>
          <p:nvPr/>
        </p:nvPicPr>
        <p:blipFill>
          <a:blip xmlns:r="http://schemas.openxmlformats.org/officeDocument/2006/relationships" r:embed="rId2">
            <a:alphaModFix/>
          </a:blip>
          <a:stretch>
            <a:fillRect/>
          </a:stretch>
        </p:blipFill>
        <p:spPr>
          <a:xfrm flipH="1">
            <a:off x="2477003" y="535000"/>
            <a:ext cx="410799" cy="473023"/>
          </a:xfrm>
          <a:prstGeom prst="rect"/>
          <a:noFill/>
          <a:ln>
            <a:noFill/>
          </a:ln>
        </p:spPr>
      </p:pic>
      <p:sp>
        <p:nvSpPr>
          <p:cNvPr id="1048794" name="Google Shape;1125;p62"/>
          <p:cNvSpPr/>
          <p:nvPr/>
        </p:nvSpPr>
        <p:spPr>
          <a:xfrm>
            <a:off x="8048730" y="26463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50" name="Google Shape;1126;p62"/>
          <p:cNvPicPr preferRelativeResize="0">
            <a:picLocks/>
          </p:cNvPicPr>
          <p:nvPr/>
        </p:nvPicPr>
        <p:blipFill>
          <a:blip xmlns:r="http://schemas.openxmlformats.org/officeDocument/2006/relationships" r:embed="rId1">
            <a:alphaModFix/>
          </a:blip>
          <a:srcRect l="30075" t="29952" r="20661" b="16387"/>
          <a:stretch>
            <a:fillRect/>
          </a:stretch>
        </p:blipFill>
        <p:spPr>
          <a:xfrm>
            <a:off x="3777326" y="4132554"/>
            <a:ext cx="309000" cy="339900"/>
          </a:xfrm>
          <a:prstGeom prst="ellipse"/>
          <a:noFill/>
          <a:ln>
            <a:noFill/>
          </a:ln>
        </p:spPr>
      </p:pic>
      <p:grpSp>
        <p:nvGrpSpPr>
          <p:cNvPr id="238" name="Google Shape;4794;p76"/>
          <p:cNvGrpSpPr/>
          <p:nvPr/>
        </p:nvGrpSpPr>
        <p:grpSpPr>
          <a:xfrm>
            <a:off x="17583" y="590774"/>
            <a:ext cx="8728348" cy="2024415"/>
            <a:chOff x="5194708" y="3484366"/>
            <a:chExt cx="3148148" cy="987304"/>
          </a:xfrm>
        </p:grpSpPr>
        <p:grpSp>
          <p:nvGrpSpPr>
            <p:cNvPr id="239" name="Google Shape;4795;p76"/>
            <p:cNvGrpSpPr/>
            <p:nvPr/>
          </p:nvGrpSpPr>
          <p:grpSpPr>
            <a:xfrm>
              <a:off x="7531521" y="3484366"/>
              <a:ext cx="811335" cy="987304"/>
              <a:chOff x="3379425" y="1617275"/>
              <a:chExt cx="1090650" cy="1327200"/>
            </a:xfrm>
          </p:grpSpPr>
          <p:sp>
            <p:nvSpPr>
              <p:cNvPr id="1048795" name="Google Shape;4796;p76"/>
              <p:cNvSpPr/>
              <p:nvPr/>
            </p:nvSpPr>
            <p:spPr>
              <a:xfrm>
                <a:off x="3554475" y="1792400"/>
                <a:ext cx="740475" cy="740375"/>
              </a:xfrm>
              <a:custGeom>
                <a:avLst/>
                <a:ah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96" name="Google Shape;4797;p76"/>
              <p:cNvSpPr/>
              <p:nvPr/>
            </p:nvSpPr>
            <p:spPr>
              <a:xfrm>
                <a:off x="3379425" y="1617275"/>
                <a:ext cx="1090650" cy="1273950"/>
              </a:xfrm>
              <a:custGeom>
                <a:avLst/>
                <a:ah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5" y="42750"/>
                    </a:cubicBezTo>
                    <a:lnTo>
                      <a:pt x="20935" y="50957"/>
                    </a:lnTo>
                    <a:lnTo>
                      <a:pt x="22691" y="50942"/>
                    </a:lnTo>
                    <a:lnTo>
                      <a:pt x="22691" y="43610"/>
                    </a:lnTo>
                    <a:cubicBezTo>
                      <a:pt x="34312" y="43147"/>
                      <a:pt x="43626" y="33547"/>
                      <a:pt x="43626" y="21814"/>
                    </a:cubicBezTo>
                    <a:cubicBezTo>
                      <a:pt x="43626" y="9785"/>
                      <a:pt x="33841" y="0"/>
                      <a:pt x="21811" y="0"/>
                    </a:cubicBez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97" name="Google Shape;4798;p76"/>
              <p:cNvSpPr/>
              <p:nvPr/>
            </p:nvSpPr>
            <p:spPr>
              <a:xfrm>
                <a:off x="3775050" y="2771175"/>
                <a:ext cx="300875" cy="173300"/>
              </a:xfrm>
              <a:custGeom>
                <a:avLst/>
                <a:ahLst/>
                <a:rect l="l" t="t" r="r" b="b"/>
                <a:pathLst>
                  <a:path w="12035" h="6932" extrusionOk="0">
                    <a:moveTo>
                      <a:pt x="11087" y="1"/>
                    </a:moveTo>
                    <a:cubicBezTo>
                      <a:pt x="10861" y="1"/>
                      <a:pt x="10636" y="87"/>
                      <a:pt x="10465" y="260"/>
                    </a:cubicBezTo>
                    <a:lnTo>
                      <a:pt x="6866" y="3859"/>
                    </a:lnTo>
                    <a:lnTo>
                      <a:pt x="5979" y="4742"/>
                    </a:lnTo>
                    <a:lnTo>
                      <a:pt x="5110" y="3874"/>
                    </a:lnTo>
                    <a:lnTo>
                      <a:pt x="1496" y="260"/>
                    </a:lnTo>
                    <a:cubicBezTo>
                      <a:pt x="1342" y="153"/>
                      <a:pt x="1166" y="102"/>
                      <a:pt x="990" y="102"/>
                    </a:cubicBezTo>
                    <a:cubicBezTo>
                      <a:pt x="731" y="102"/>
                      <a:pt x="475" y="214"/>
                      <a:pt x="298" y="427"/>
                    </a:cubicBezTo>
                    <a:cubicBezTo>
                      <a:pt x="1" y="783"/>
                      <a:pt x="23" y="1306"/>
                      <a:pt x="350" y="1636"/>
                    </a:cubicBezTo>
                    <a:lnTo>
                      <a:pt x="5389" y="6675"/>
                    </a:lnTo>
                    <a:cubicBezTo>
                      <a:pt x="5559" y="6846"/>
                      <a:pt x="5784" y="6931"/>
                      <a:pt x="6009" y="6931"/>
                    </a:cubicBezTo>
                    <a:cubicBezTo>
                      <a:pt x="6234" y="6931"/>
                      <a:pt x="6459" y="6846"/>
                      <a:pt x="6632" y="6675"/>
                    </a:cubicBezTo>
                    <a:lnTo>
                      <a:pt x="11667" y="1636"/>
                    </a:lnTo>
                    <a:cubicBezTo>
                      <a:pt x="12016" y="1250"/>
                      <a:pt x="12034" y="668"/>
                      <a:pt x="11712" y="260"/>
                    </a:cubicBezTo>
                    <a:cubicBezTo>
                      <a:pt x="11539" y="87"/>
                      <a:pt x="11313" y="1"/>
                      <a:pt x="11087" y="1"/>
                    </a:cubicBez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40" name="Google Shape;4799;p76"/>
            <p:cNvGrpSpPr/>
            <p:nvPr/>
          </p:nvGrpSpPr>
          <p:grpSpPr>
            <a:xfrm>
              <a:off x="6752546" y="3484366"/>
              <a:ext cx="811428" cy="987304"/>
              <a:chOff x="2332275" y="1617275"/>
              <a:chExt cx="1090775" cy="1327200"/>
            </a:xfrm>
          </p:grpSpPr>
          <p:sp>
            <p:nvSpPr>
              <p:cNvPr id="1048798" name="Google Shape;4800;p76"/>
              <p:cNvSpPr/>
              <p:nvPr/>
            </p:nvSpPr>
            <p:spPr>
              <a:xfrm>
                <a:off x="2507425" y="1792400"/>
                <a:ext cx="740375" cy="740375"/>
              </a:xfrm>
              <a:custGeom>
                <a:avLst/>
                <a:ah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rgbClr val="667E92"/>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99" name="Google Shape;4801;p76"/>
              <p:cNvSpPr/>
              <p:nvPr/>
            </p:nvSpPr>
            <p:spPr>
              <a:xfrm>
                <a:off x="2332275" y="1617275"/>
                <a:ext cx="1090775" cy="1273950"/>
              </a:xfrm>
              <a:custGeom>
                <a:avLst/>
                <a:ahLst/>
                <a:rect l="l" t="t" r="r" b="b"/>
                <a:pathLst>
                  <a:path w="43631" h="50958" extrusionOk="0">
                    <a:moveTo>
                      <a:pt x="21816" y="0"/>
                    </a:moveTo>
                    <a:cubicBezTo>
                      <a:pt x="9786" y="0"/>
                      <a:pt x="1" y="9788"/>
                      <a:pt x="1" y="21814"/>
                    </a:cubicBezTo>
                    <a:cubicBezTo>
                      <a:pt x="12" y="22289"/>
                      <a:pt x="402" y="22672"/>
                      <a:pt x="880" y="22672"/>
                    </a:cubicBezTo>
                    <a:cubicBezTo>
                      <a:pt x="1355" y="22672"/>
                      <a:pt x="1745" y="22289"/>
                      <a:pt x="1756" y="21814"/>
                    </a:cubicBezTo>
                    <a:cubicBezTo>
                      <a:pt x="1756" y="10757"/>
                      <a:pt x="10754" y="1755"/>
                      <a:pt x="21812" y="1755"/>
                    </a:cubicBezTo>
                    <a:cubicBezTo>
                      <a:pt x="32869" y="1755"/>
                      <a:pt x="41871" y="10753"/>
                      <a:pt x="41871" y="21814"/>
                    </a:cubicBezTo>
                    <a:cubicBezTo>
                      <a:pt x="41871" y="32872"/>
                      <a:pt x="32873" y="41870"/>
                      <a:pt x="21816" y="41870"/>
                    </a:cubicBezTo>
                    <a:cubicBezTo>
                      <a:pt x="21329" y="41870"/>
                      <a:pt x="20936" y="42263"/>
                      <a:pt x="20936" y="42750"/>
                    </a:cubicBezTo>
                    <a:lnTo>
                      <a:pt x="20936" y="50957"/>
                    </a:lnTo>
                    <a:lnTo>
                      <a:pt x="22691" y="50942"/>
                    </a:lnTo>
                    <a:lnTo>
                      <a:pt x="22691" y="43610"/>
                    </a:lnTo>
                    <a:cubicBezTo>
                      <a:pt x="34317" y="43147"/>
                      <a:pt x="43630" y="33547"/>
                      <a:pt x="43627" y="21814"/>
                    </a:cubicBezTo>
                    <a:cubicBezTo>
                      <a:pt x="43627" y="9785"/>
                      <a:pt x="33842" y="0"/>
                      <a:pt x="21816" y="0"/>
                    </a:cubicBezTo>
                    <a:close/>
                  </a:path>
                </a:pathLst>
              </a:custGeom>
              <a:solidFill>
                <a:srgbClr val="667E92"/>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0" name="Google Shape;4802;p76"/>
              <p:cNvSpPr/>
              <p:nvPr/>
            </p:nvSpPr>
            <p:spPr>
              <a:xfrm>
                <a:off x="2727925" y="2771175"/>
                <a:ext cx="300950" cy="173300"/>
              </a:xfrm>
              <a:custGeom>
                <a:avLst/>
                <a:ah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7" y="427"/>
                    </a:cubicBezTo>
                    <a:cubicBezTo>
                      <a:pt x="1" y="783"/>
                      <a:pt x="27" y="1306"/>
                      <a:pt x="353" y="1636"/>
                    </a:cubicBezTo>
                    <a:lnTo>
                      <a:pt x="5388" y="6675"/>
                    </a:lnTo>
                    <a:cubicBezTo>
                      <a:pt x="5561" y="6846"/>
                      <a:pt x="5785" y="6931"/>
                      <a:pt x="6010" y="6931"/>
                    </a:cubicBezTo>
                    <a:cubicBezTo>
                      <a:pt x="6234" y="6931"/>
                      <a:pt x="6459" y="6846"/>
                      <a:pt x="6632" y="6675"/>
                    </a:cubicBezTo>
                    <a:lnTo>
                      <a:pt x="11667" y="1636"/>
                    </a:lnTo>
                    <a:cubicBezTo>
                      <a:pt x="12019" y="1250"/>
                      <a:pt x="12038" y="668"/>
                      <a:pt x="11711" y="260"/>
                    </a:cubicBezTo>
                    <a:cubicBezTo>
                      <a:pt x="11539" y="87"/>
                      <a:pt x="11313" y="1"/>
                      <a:pt x="11088" y="1"/>
                    </a:cubicBezTo>
                    <a:close/>
                  </a:path>
                </a:pathLst>
              </a:custGeom>
              <a:solidFill>
                <a:srgbClr val="667E92"/>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41" name="Google Shape;4803;p76"/>
            <p:cNvGrpSpPr/>
            <p:nvPr/>
          </p:nvGrpSpPr>
          <p:grpSpPr>
            <a:xfrm>
              <a:off x="5973664" y="3484366"/>
              <a:ext cx="811335" cy="987304"/>
              <a:chOff x="1285250" y="1617275"/>
              <a:chExt cx="1090650" cy="1327200"/>
            </a:xfrm>
          </p:grpSpPr>
          <p:sp>
            <p:nvSpPr>
              <p:cNvPr id="1048801" name="Google Shape;4804;p76"/>
              <p:cNvSpPr/>
              <p:nvPr/>
            </p:nvSpPr>
            <p:spPr>
              <a:xfrm>
                <a:off x="1460300" y="1792400"/>
                <a:ext cx="740475" cy="740375"/>
              </a:xfrm>
              <a:custGeom>
                <a:avLst/>
                <a:ahLst/>
                <a:rect l="l" t="t" r="r" b="b"/>
                <a:pathLst>
                  <a:path w="29619" h="29615" extrusionOk="0">
                    <a:moveTo>
                      <a:pt x="14809" y="1"/>
                    </a:moveTo>
                    <a:cubicBezTo>
                      <a:pt x="6631" y="1"/>
                      <a:pt x="0" y="6631"/>
                      <a:pt x="0" y="14809"/>
                    </a:cubicBezTo>
                    <a:cubicBezTo>
                      <a:pt x="0" y="22988"/>
                      <a:pt x="6631" y="29615"/>
                      <a:pt x="14809" y="29615"/>
                    </a:cubicBezTo>
                    <a:cubicBezTo>
                      <a:pt x="22987" y="29615"/>
                      <a:pt x="29618" y="22988"/>
                      <a:pt x="29618" y="14809"/>
                    </a:cubicBezTo>
                    <a:cubicBezTo>
                      <a:pt x="29618" y="6631"/>
                      <a:pt x="22987" y="1"/>
                      <a:pt x="14809" y="1"/>
                    </a:cubicBez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2" name="Google Shape;4805;p76"/>
              <p:cNvSpPr/>
              <p:nvPr/>
            </p:nvSpPr>
            <p:spPr>
              <a:xfrm>
                <a:off x="1285250" y="1617275"/>
                <a:ext cx="1090650" cy="1273950"/>
              </a:xfrm>
              <a:custGeom>
                <a:avLst/>
                <a:ahLst/>
                <a:rect l="l" t="t" r="r" b="b"/>
                <a:pathLst>
                  <a:path w="43626" h="50958" extrusionOk="0">
                    <a:moveTo>
                      <a:pt x="21811" y="0"/>
                    </a:moveTo>
                    <a:cubicBezTo>
                      <a:pt x="9785" y="0"/>
                      <a:pt x="0" y="9788"/>
                      <a:pt x="0" y="21814"/>
                    </a:cubicBezTo>
                    <a:cubicBezTo>
                      <a:pt x="8" y="22289"/>
                      <a:pt x="401" y="22672"/>
                      <a:pt x="876" y="22672"/>
                    </a:cubicBezTo>
                    <a:cubicBezTo>
                      <a:pt x="1355" y="22672"/>
                      <a:pt x="1744" y="22289"/>
                      <a:pt x="1755" y="21814"/>
                    </a:cubicBezTo>
                    <a:cubicBezTo>
                      <a:pt x="1755" y="10757"/>
                      <a:pt x="10754" y="1755"/>
                      <a:pt x="21811" y="1755"/>
                    </a:cubicBezTo>
                    <a:cubicBezTo>
                      <a:pt x="32869" y="1755"/>
                      <a:pt x="41867" y="10753"/>
                      <a:pt x="41867" y="21814"/>
                    </a:cubicBezTo>
                    <a:cubicBezTo>
                      <a:pt x="41871" y="32872"/>
                      <a:pt x="32869" y="41870"/>
                      <a:pt x="21811" y="41870"/>
                    </a:cubicBezTo>
                    <a:cubicBezTo>
                      <a:pt x="21329" y="41870"/>
                      <a:pt x="20932" y="42263"/>
                      <a:pt x="20936" y="42750"/>
                    </a:cubicBezTo>
                    <a:lnTo>
                      <a:pt x="20936" y="50957"/>
                    </a:lnTo>
                    <a:lnTo>
                      <a:pt x="22691" y="50942"/>
                    </a:lnTo>
                    <a:lnTo>
                      <a:pt x="22691" y="43610"/>
                    </a:lnTo>
                    <a:cubicBezTo>
                      <a:pt x="34312" y="43147"/>
                      <a:pt x="43626" y="33547"/>
                      <a:pt x="43626" y="21814"/>
                    </a:cubicBezTo>
                    <a:cubicBezTo>
                      <a:pt x="43626" y="9785"/>
                      <a:pt x="33841" y="0"/>
                      <a:pt x="21811" y="0"/>
                    </a:cubicBez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3" name="Google Shape;4806;p76"/>
              <p:cNvSpPr/>
              <p:nvPr/>
            </p:nvSpPr>
            <p:spPr>
              <a:xfrm>
                <a:off x="1680900" y="2771175"/>
                <a:ext cx="300850" cy="173300"/>
              </a:xfrm>
              <a:custGeom>
                <a:avLst/>
                <a:ahLst/>
                <a:rect l="l" t="t" r="r" b="b"/>
                <a:pathLst>
                  <a:path w="12034" h="6932" extrusionOk="0">
                    <a:moveTo>
                      <a:pt x="11086" y="1"/>
                    </a:moveTo>
                    <a:cubicBezTo>
                      <a:pt x="10860" y="1"/>
                      <a:pt x="10635" y="87"/>
                      <a:pt x="10464" y="260"/>
                    </a:cubicBezTo>
                    <a:lnTo>
                      <a:pt x="6865" y="3859"/>
                    </a:lnTo>
                    <a:lnTo>
                      <a:pt x="5978" y="4742"/>
                    </a:lnTo>
                    <a:lnTo>
                      <a:pt x="5110" y="3874"/>
                    </a:lnTo>
                    <a:lnTo>
                      <a:pt x="1495" y="260"/>
                    </a:lnTo>
                    <a:cubicBezTo>
                      <a:pt x="1341" y="153"/>
                      <a:pt x="1165" y="102"/>
                      <a:pt x="989" y="102"/>
                    </a:cubicBezTo>
                    <a:cubicBezTo>
                      <a:pt x="730" y="102"/>
                      <a:pt x="474" y="214"/>
                      <a:pt x="297" y="427"/>
                    </a:cubicBezTo>
                    <a:cubicBezTo>
                      <a:pt x="0" y="783"/>
                      <a:pt x="22" y="1306"/>
                      <a:pt x="349" y="1636"/>
                    </a:cubicBezTo>
                    <a:lnTo>
                      <a:pt x="5388" y="6675"/>
                    </a:lnTo>
                    <a:cubicBezTo>
                      <a:pt x="5559" y="6846"/>
                      <a:pt x="5783" y="6931"/>
                      <a:pt x="6008" y="6931"/>
                    </a:cubicBezTo>
                    <a:cubicBezTo>
                      <a:pt x="6233" y="6931"/>
                      <a:pt x="6458" y="6846"/>
                      <a:pt x="6631" y="6675"/>
                    </a:cubicBezTo>
                    <a:lnTo>
                      <a:pt x="11666" y="1636"/>
                    </a:lnTo>
                    <a:cubicBezTo>
                      <a:pt x="12015" y="1250"/>
                      <a:pt x="12034" y="668"/>
                      <a:pt x="11711" y="260"/>
                    </a:cubicBezTo>
                    <a:cubicBezTo>
                      <a:pt x="11538" y="87"/>
                      <a:pt x="11312" y="1"/>
                      <a:pt x="11086" y="1"/>
                    </a:cubicBez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42" name="Google Shape;4807;p76"/>
            <p:cNvGrpSpPr/>
            <p:nvPr/>
          </p:nvGrpSpPr>
          <p:grpSpPr>
            <a:xfrm>
              <a:off x="5194708" y="3484366"/>
              <a:ext cx="811409" cy="987304"/>
              <a:chOff x="238125" y="1617275"/>
              <a:chExt cx="1090750" cy="1327200"/>
            </a:xfrm>
          </p:grpSpPr>
          <p:sp>
            <p:nvSpPr>
              <p:cNvPr id="1048804" name="Google Shape;4808;p76"/>
              <p:cNvSpPr/>
              <p:nvPr/>
            </p:nvSpPr>
            <p:spPr>
              <a:xfrm>
                <a:off x="413250" y="1792400"/>
                <a:ext cx="740375" cy="740375"/>
              </a:xfrm>
              <a:custGeom>
                <a:avLst/>
                <a:ahLst/>
                <a:rect l="l" t="t" r="r" b="b"/>
                <a:pathLst>
                  <a:path w="29615" h="29615" extrusionOk="0">
                    <a:moveTo>
                      <a:pt x="14810" y="1"/>
                    </a:moveTo>
                    <a:cubicBezTo>
                      <a:pt x="6631" y="1"/>
                      <a:pt x="1" y="6631"/>
                      <a:pt x="1" y="14809"/>
                    </a:cubicBezTo>
                    <a:cubicBezTo>
                      <a:pt x="1" y="22988"/>
                      <a:pt x="6631" y="29615"/>
                      <a:pt x="14810" y="29615"/>
                    </a:cubicBezTo>
                    <a:cubicBezTo>
                      <a:pt x="22988" y="29615"/>
                      <a:pt x="29615" y="22988"/>
                      <a:pt x="29615" y="14809"/>
                    </a:cubicBezTo>
                    <a:cubicBezTo>
                      <a:pt x="29615" y="6631"/>
                      <a:pt x="22988" y="1"/>
                      <a:pt x="14810" y="1"/>
                    </a:cubicBez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5" name="Google Shape;4809;p76"/>
              <p:cNvSpPr/>
              <p:nvPr/>
            </p:nvSpPr>
            <p:spPr>
              <a:xfrm>
                <a:off x="238125" y="1617275"/>
                <a:ext cx="1090750" cy="1273950"/>
              </a:xfrm>
              <a:custGeom>
                <a:avLst/>
                <a:ahLst/>
                <a:rect l="l" t="t" r="r" b="b"/>
                <a:pathLst>
                  <a:path w="43630" h="50958" extrusionOk="0">
                    <a:moveTo>
                      <a:pt x="21815" y="0"/>
                    </a:moveTo>
                    <a:cubicBezTo>
                      <a:pt x="9785" y="0"/>
                      <a:pt x="0" y="9788"/>
                      <a:pt x="0" y="21814"/>
                    </a:cubicBezTo>
                    <a:cubicBezTo>
                      <a:pt x="11" y="22289"/>
                      <a:pt x="401" y="22672"/>
                      <a:pt x="879" y="22672"/>
                    </a:cubicBezTo>
                    <a:cubicBezTo>
                      <a:pt x="1354" y="22672"/>
                      <a:pt x="1744" y="22289"/>
                      <a:pt x="1755" y="21814"/>
                    </a:cubicBezTo>
                    <a:cubicBezTo>
                      <a:pt x="1755" y="10757"/>
                      <a:pt x="10753" y="1755"/>
                      <a:pt x="21811" y="1755"/>
                    </a:cubicBezTo>
                    <a:cubicBezTo>
                      <a:pt x="32869" y="1755"/>
                      <a:pt x="41870" y="10753"/>
                      <a:pt x="41870" y="21814"/>
                    </a:cubicBezTo>
                    <a:cubicBezTo>
                      <a:pt x="41870" y="32872"/>
                      <a:pt x="32872" y="41870"/>
                      <a:pt x="21815" y="41870"/>
                    </a:cubicBezTo>
                    <a:cubicBezTo>
                      <a:pt x="21329" y="41870"/>
                      <a:pt x="20935" y="42263"/>
                      <a:pt x="20935" y="42750"/>
                    </a:cubicBezTo>
                    <a:lnTo>
                      <a:pt x="20935" y="50957"/>
                    </a:lnTo>
                    <a:lnTo>
                      <a:pt x="22694" y="50942"/>
                    </a:lnTo>
                    <a:lnTo>
                      <a:pt x="22694" y="43610"/>
                    </a:lnTo>
                    <a:cubicBezTo>
                      <a:pt x="34316" y="43147"/>
                      <a:pt x="43629" y="33547"/>
                      <a:pt x="43626" y="21814"/>
                    </a:cubicBezTo>
                    <a:cubicBezTo>
                      <a:pt x="43626" y="9785"/>
                      <a:pt x="33841" y="0"/>
                      <a:pt x="21815" y="0"/>
                    </a:cubicBez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6" name="Google Shape;4810;p76"/>
              <p:cNvSpPr/>
              <p:nvPr/>
            </p:nvSpPr>
            <p:spPr>
              <a:xfrm>
                <a:off x="633750" y="2771175"/>
                <a:ext cx="300950" cy="173300"/>
              </a:xfrm>
              <a:custGeom>
                <a:avLst/>
                <a:ahLst/>
                <a:rect l="l" t="t" r="r" b="b"/>
                <a:pathLst>
                  <a:path w="12038" h="6932" extrusionOk="0">
                    <a:moveTo>
                      <a:pt x="11088" y="1"/>
                    </a:moveTo>
                    <a:cubicBezTo>
                      <a:pt x="10863" y="1"/>
                      <a:pt x="10637" y="87"/>
                      <a:pt x="10465" y="260"/>
                    </a:cubicBezTo>
                    <a:lnTo>
                      <a:pt x="6869" y="3859"/>
                    </a:lnTo>
                    <a:lnTo>
                      <a:pt x="5982" y="4742"/>
                    </a:lnTo>
                    <a:lnTo>
                      <a:pt x="5110" y="3874"/>
                    </a:lnTo>
                    <a:lnTo>
                      <a:pt x="1496" y="260"/>
                    </a:lnTo>
                    <a:cubicBezTo>
                      <a:pt x="1342" y="153"/>
                      <a:pt x="1165" y="102"/>
                      <a:pt x="990" y="102"/>
                    </a:cubicBezTo>
                    <a:cubicBezTo>
                      <a:pt x="731" y="102"/>
                      <a:pt x="475" y="214"/>
                      <a:pt x="298" y="427"/>
                    </a:cubicBezTo>
                    <a:cubicBezTo>
                      <a:pt x="1" y="783"/>
                      <a:pt x="27" y="1306"/>
                      <a:pt x="353" y="1636"/>
                    </a:cubicBezTo>
                    <a:lnTo>
                      <a:pt x="5389" y="6675"/>
                    </a:lnTo>
                    <a:cubicBezTo>
                      <a:pt x="5561" y="6846"/>
                      <a:pt x="5786" y="6931"/>
                      <a:pt x="6010" y="6931"/>
                    </a:cubicBezTo>
                    <a:cubicBezTo>
                      <a:pt x="6235" y="6931"/>
                      <a:pt x="6459" y="6846"/>
                      <a:pt x="6632" y="6675"/>
                    </a:cubicBezTo>
                    <a:lnTo>
                      <a:pt x="11667" y="1636"/>
                    </a:lnTo>
                    <a:cubicBezTo>
                      <a:pt x="12019" y="1250"/>
                      <a:pt x="12038" y="668"/>
                      <a:pt x="11711" y="260"/>
                    </a:cubicBezTo>
                    <a:cubicBezTo>
                      <a:pt x="11539" y="87"/>
                      <a:pt x="11313" y="1"/>
                      <a:pt x="11088" y="1"/>
                    </a:cubicBez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grpSp>
        <p:nvGrpSpPr>
          <p:cNvPr id="243" name="Google Shape;5553;p78"/>
          <p:cNvGrpSpPr/>
          <p:nvPr/>
        </p:nvGrpSpPr>
        <p:grpSpPr>
          <a:xfrm rot="5388935">
            <a:off x="6566213" y="2946705"/>
            <a:ext cx="2347016" cy="2119887"/>
            <a:chOff x="238122" y="1335475"/>
            <a:chExt cx="5418738" cy="3034175"/>
          </a:xfrm>
        </p:grpSpPr>
        <p:sp>
          <p:nvSpPr>
            <p:cNvPr id="1048807" name="Google Shape;5554;p78"/>
            <p:cNvSpPr/>
            <p:nvPr/>
          </p:nvSpPr>
          <p:spPr>
            <a:xfrm>
              <a:off x="3669985" y="1335475"/>
              <a:ext cx="1986875" cy="3034175"/>
            </a:xfrm>
            <a:custGeom>
              <a:avLst/>
              <a:ahLst/>
              <a:rect l="l" t="t" r="r" b="b"/>
              <a:pathLst>
                <a:path w="79475" h="121367" extrusionOk="0">
                  <a:moveTo>
                    <a:pt x="1" y="0"/>
                  </a:moveTo>
                  <a:lnTo>
                    <a:pt x="1" y="38997"/>
                  </a:lnTo>
                  <a:cubicBezTo>
                    <a:pt x="588" y="44011"/>
                    <a:pt x="2425" y="48797"/>
                    <a:pt x="5360" y="52918"/>
                  </a:cubicBezTo>
                  <a:lnTo>
                    <a:pt x="9329" y="58469"/>
                  </a:lnTo>
                  <a:cubicBezTo>
                    <a:pt x="10541" y="59694"/>
                    <a:pt x="10541" y="61672"/>
                    <a:pt x="9329" y="62897"/>
                  </a:cubicBezTo>
                  <a:lnTo>
                    <a:pt x="5360" y="68448"/>
                  </a:lnTo>
                  <a:cubicBezTo>
                    <a:pt x="2425" y="72557"/>
                    <a:pt x="588" y="77355"/>
                    <a:pt x="1" y="82370"/>
                  </a:cubicBezTo>
                  <a:lnTo>
                    <a:pt x="1" y="121366"/>
                  </a:lnTo>
                  <a:lnTo>
                    <a:pt x="68743" y="121366"/>
                  </a:lnTo>
                  <a:lnTo>
                    <a:pt x="68743" y="85815"/>
                  </a:lnTo>
                  <a:cubicBezTo>
                    <a:pt x="68743" y="79588"/>
                    <a:pt x="70682" y="73514"/>
                    <a:pt x="74293" y="68448"/>
                  </a:cubicBezTo>
                  <a:lnTo>
                    <a:pt x="78249" y="62897"/>
                  </a:lnTo>
                  <a:cubicBezTo>
                    <a:pt x="79474" y="61672"/>
                    <a:pt x="79474" y="59694"/>
                    <a:pt x="78249" y="58469"/>
                  </a:cubicBezTo>
                  <a:lnTo>
                    <a:pt x="74293" y="52918"/>
                  </a:lnTo>
                  <a:cubicBezTo>
                    <a:pt x="70669" y="47840"/>
                    <a:pt x="68730" y="41778"/>
                    <a:pt x="68730" y="35551"/>
                  </a:cubicBezTo>
                  <a:lnTo>
                    <a:pt x="68730" y="0"/>
                  </a:ln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8" name="Google Shape;5555;p78"/>
            <p:cNvSpPr/>
            <p:nvPr/>
          </p:nvSpPr>
          <p:spPr>
            <a:xfrm>
              <a:off x="1956350" y="1335475"/>
              <a:ext cx="1984950" cy="3034175"/>
            </a:xfrm>
            <a:custGeom>
              <a:avLst/>
              <a:ahLst/>
              <a:rect l="l" t="t" r="r" b="b"/>
              <a:pathLst>
                <a:path w="79398" h="121367" extrusionOk="0">
                  <a:moveTo>
                    <a:pt x="0" y="0"/>
                  </a:moveTo>
                  <a:lnTo>
                    <a:pt x="0" y="35551"/>
                  </a:lnTo>
                  <a:cubicBezTo>
                    <a:pt x="0" y="41778"/>
                    <a:pt x="1940" y="47852"/>
                    <a:pt x="5564" y="52918"/>
                  </a:cubicBezTo>
                  <a:lnTo>
                    <a:pt x="9520" y="58469"/>
                  </a:lnTo>
                  <a:cubicBezTo>
                    <a:pt x="10745" y="59694"/>
                    <a:pt x="10745" y="61672"/>
                    <a:pt x="9520" y="62897"/>
                  </a:cubicBezTo>
                  <a:lnTo>
                    <a:pt x="5564" y="68448"/>
                  </a:lnTo>
                  <a:cubicBezTo>
                    <a:pt x="1952" y="73514"/>
                    <a:pt x="0" y="79588"/>
                    <a:pt x="0" y="85815"/>
                  </a:cubicBezTo>
                  <a:lnTo>
                    <a:pt x="0" y="121366"/>
                  </a:lnTo>
                  <a:lnTo>
                    <a:pt x="68665" y="121366"/>
                  </a:lnTo>
                  <a:lnTo>
                    <a:pt x="68665" y="85815"/>
                  </a:lnTo>
                  <a:cubicBezTo>
                    <a:pt x="68665" y="79588"/>
                    <a:pt x="70605" y="73514"/>
                    <a:pt x="74216" y="68448"/>
                  </a:cubicBezTo>
                  <a:lnTo>
                    <a:pt x="78185" y="62897"/>
                  </a:lnTo>
                  <a:cubicBezTo>
                    <a:pt x="79397" y="61672"/>
                    <a:pt x="79397" y="59694"/>
                    <a:pt x="78185" y="58469"/>
                  </a:cubicBezTo>
                  <a:lnTo>
                    <a:pt x="74216" y="52918"/>
                  </a:lnTo>
                  <a:cubicBezTo>
                    <a:pt x="70605" y="47840"/>
                    <a:pt x="68665" y="41778"/>
                    <a:pt x="68665" y="35551"/>
                  </a:cubicBezTo>
                  <a:lnTo>
                    <a:pt x="68665" y="0"/>
                  </a:ln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09" name="Google Shape;5556;p78"/>
            <p:cNvSpPr/>
            <p:nvPr/>
          </p:nvSpPr>
          <p:spPr>
            <a:xfrm>
              <a:off x="238122" y="1335475"/>
              <a:ext cx="2172435" cy="3034175"/>
            </a:xfrm>
            <a:custGeom>
              <a:avLst/>
              <a:ahLst/>
              <a:rect l="l" t="t" r="r" b="b"/>
              <a:pathLst>
                <a:path w="79474" h="121367" extrusionOk="0">
                  <a:moveTo>
                    <a:pt x="0" y="0"/>
                  </a:moveTo>
                  <a:lnTo>
                    <a:pt x="0" y="121366"/>
                  </a:lnTo>
                  <a:lnTo>
                    <a:pt x="68729" y="121366"/>
                  </a:lnTo>
                  <a:lnTo>
                    <a:pt x="68729" y="85815"/>
                  </a:lnTo>
                  <a:cubicBezTo>
                    <a:pt x="68729" y="79588"/>
                    <a:pt x="70669" y="73514"/>
                    <a:pt x="74293" y="68448"/>
                  </a:cubicBezTo>
                  <a:lnTo>
                    <a:pt x="78249" y="62897"/>
                  </a:lnTo>
                  <a:cubicBezTo>
                    <a:pt x="79474" y="61672"/>
                    <a:pt x="79474" y="59694"/>
                    <a:pt x="78249" y="58469"/>
                  </a:cubicBezTo>
                  <a:lnTo>
                    <a:pt x="74293" y="52918"/>
                  </a:lnTo>
                  <a:cubicBezTo>
                    <a:pt x="70669" y="47840"/>
                    <a:pt x="68729" y="41778"/>
                    <a:pt x="68729" y="35551"/>
                  </a:cubicBezTo>
                  <a:lnTo>
                    <a:pt x="68729" y="0"/>
                  </a:ln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44" name="Google Shape;5553;p78"/>
          <p:cNvGrpSpPr/>
          <p:nvPr/>
        </p:nvGrpSpPr>
        <p:grpSpPr>
          <a:xfrm rot="5389568">
            <a:off x="4482718" y="3041263"/>
            <a:ext cx="2318265" cy="1931565"/>
            <a:chOff x="238125" y="1335475"/>
            <a:chExt cx="5418735" cy="3034175"/>
          </a:xfrm>
        </p:grpSpPr>
        <p:sp>
          <p:nvSpPr>
            <p:cNvPr id="1048810" name="Google Shape;5554;p78"/>
            <p:cNvSpPr/>
            <p:nvPr/>
          </p:nvSpPr>
          <p:spPr>
            <a:xfrm>
              <a:off x="3669985" y="1335475"/>
              <a:ext cx="1986875" cy="3034175"/>
            </a:xfrm>
            <a:custGeom>
              <a:avLst/>
              <a:ahLst/>
              <a:rect l="l" t="t" r="r" b="b"/>
              <a:pathLst>
                <a:path w="79475" h="121367" extrusionOk="0">
                  <a:moveTo>
                    <a:pt x="1" y="0"/>
                  </a:moveTo>
                  <a:lnTo>
                    <a:pt x="1" y="38997"/>
                  </a:lnTo>
                  <a:cubicBezTo>
                    <a:pt x="588" y="44011"/>
                    <a:pt x="2425" y="48797"/>
                    <a:pt x="5360" y="52918"/>
                  </a:cubicBezTo>
                  <a:lnTo>
                    <a:pt x="9329" y="58469"/>
                  </a:lnTo>
                  <a:cubicBezTo>
                    <a:pt x="10541" y="59694"/>
                    <a:pt x="10541" y="61672"/>
                    <a:pt x="9329" y="62897"/>
                  </a:cubicBezTo>
                  <a:lnTo>
                    <a:pt x="5360" y="68448"/>
                  </a:lnTo>
                  <a:cubicBezTo>
                    <a:pt x="2425" y="72557"/>
                    <a:pt x="588" y="77355"/>
                    <a:pt x="1" y="82370"/>
                  </a:cubicBezTo>
                  <a:lnTo>
                    <a:pt x="1" y="121366"/>
                  </a:lnTo>
                  <a:lnTo>
                    <a:pt x="68743" y="121366"/>
                  </a:lnTo>
                  <a:lnTo>
                    <a:pt x="68743" y="85815"/>
                  </a:lnTo>
                  <a:cubicBezTo>
                    <a:pt x="68743" y="79588"/>
                    <a:pt x="70682" y="73514"/>
                    <a:pt x="74293" y="68448"/>
                  </a:cubicBezTo>
                  <a:lnTo>
                    <a:pt x="78249" y="62897"/>
                  </a:lnTo>
                  <a:cubicBezTo>
                    <a:pt x="79474" y="61672"/>
                    <a:pt x="79474" y="59694"/>
                    <a:pt x="78249" y="58469"/>
                  </a:cubicBezTo>
                  <a:lnTo>
                    <a:pt x="74293" y="52918"/>
                  </a:lnTo>
                  <a:cubicBezTo>
                    <a:pt x="70669" y="47840"/>
                    <a:pt x="68730" y="41778"/>
                    <a:pt x="68730" y="35551"/>
                  </a:cubicBezTo>
                  <a:lnTo>
                    <a:pt x="68730" y="0"/>
                  </a:ln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11" name="Google Shape;5555;p78"/>
            <p:cNvSpPr/>
            <p:nvPr/>
          </p:nvSpPr>
          <p:spPr>
            <a:xfrm>
              <a:off x="1956350" y="1335475"/>
              <a:ext cx="1984950" cy="3034175"/>
            </a:xfrm>
            <a:custGeom>
              <a:avLst/>
              <a:ahLst/>
              <a:rect l="l" t="t" r="r" b="b"/>
              <a:pathLst>
                <a:path w="79398" h="121367" extrusionOk="0">
                  <a:moveTo>
                    <a:pt x="0" y="0"/>
                  </a:moveTo>
                  <a:lnTo>
                    <a:pt x="0" y="35551"/>
                  </a:lnTo>
                  <a:cubicBezTo>
                    <a:pt x="0" y="41778"/>
                    <a:pt x="1940" y="47852"/>
                    <a:pt x="5564" y="52918"/>
                  </a:cubicBezTo>
                  <a:lnTo>
                    <a:pt x="9520" y="58469"/>
                  </a:lnTo>
                  <a:cubicBezTo>
                    <a:pt x="10745" y="59694"/>
                    <a:pt x="10745" y="61672"/>
                    <a:pt x="9520" y="62897"/>
                  </a:cubicBezTo>
                  <a:lnTo>
                    <a:pt x="5564" y="68448"/>
                  </a:lnTo>
                  <a:cubicBezTo>
                    <a:pt x="1952" y="73514"/>
                    <a:pt x="0" y="79588"/>
                    <a:pt x="0" y="85815"/>
                  </a:cubicBezTo>
                  <a:lnTo>
                    <a:pt x="0" y="121366"/>
                  </a:lnTo>
                  <a:lnTo>
                    <a:pt x="68665" y="121366"/>
                  </a:lnTo>
                  <a:lnTo>
                    <a:pt x="68665" y="85815"/>
                  </a:lnTo>
                  <a:cubicBezTo>
                    <a:pt x="68665" y="79588"/>
                    <a:pt x="70605" y="73514"/>
                    <a:pt x="74216" y="68448"/>
                  </a:cubicBezTo>
                  <a:lnTo>
                    <a:pt x="78185" y="62897"/>
                  </a:lnTo>
                  <a:cubicBezTo>
                    <a:pt x="79397" y="61672"/>
                    <a:pt x="79397" y="59694"/>
                    <a:pt x="78185" y="58469"/>
                  </a:cubicBezTo>
                  <a:lnTo>
                    <a:pt x="74216" y="52918"/>
                  </a:lnTo>
                  <a:cubicBezTo>
                    <a:pt x="70605" y="47840"/>
                    <a:pt x="68665" y="41778"/>
                    <a:pt x="68665" y="35551"/>
                  </a:cubicBezTo>
                  <a:lnTo>
                    <a:pt x="68665" y="0"/>
                  </a:ln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12" name="Google Shape;5556;p78"/>
            <p:cNvSpPr/>
            <p:nvPr/>
          </p:nvSpPr>
          <p:spPr>
            <a:xfrm>
              <a:off x="238125" y="1335475"/>
              <a:ext cx="1986850" cy="3034175"/>
            </a:xfrm>
            <a:custGeom>
              <a:avLst/>
              <a:ahLst/>
              <a:rect l="l" t="t" r="r" b="b"/>
              <a:pathLst>
                <a:path w="79474" h="121367" extrusionOk="0">
                  <a:moveTo>
                    <a:pt x="0" y="0"/>
                  </a:moveTo>
                  <a:lnTo>
                    <a:pt x="0" y="121366"/>
                  </a:lnTo>
                  <a:lnTo>
                    <a:pt x="68729" y="121366"/>
                  </a:lnTo>
                  <a:lnTo>
                    <a:pt x="68729" y="85815"/>
                  </a:lnTo>
                  <a:cubicBezTo>
                    <a:pt x="68729" y="79588"/>
                    <a:pt x="70669" y="73514"/>
                    <a:pt x="74293" y="68448"/>
                  </a:cubicBezTo>
                  <a:lnTo>
                    <a:pt x="78249" y="62897"/>
                  </a:lnTo>
                  <a:cubicBezTo>
                    <a:pt x="79474" y="61672"/>
                    <a:pt x="79474" y="59694"/>
                    <a:pt x="78249" y="58469"/>
                  </a:cubicBezTo>
                  <a:lnTo>
                    <a:pt x="74293" y="52918"/>
                  </a:lnTo>
                  <a:cubicBezTo>
                    <a:pt x="70669" y="47840"/>
                    <a:pt x="68729" y="41778"/>
                    <a:pt x="68729" y="35551"/>
                  </a:cubicBezTo>
                  <a:lnTo>
                    <a:pt x="68729" y="0"/>
                  </a:ln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45" name="Google Shape;5553;p78"/>
          <p:cNvGrpSpPr/>
          <p:nvPr/>
        </p:nvGrpSpPr>
        <p:grpSpPr>
          <a:xfrm rot="5410305">
            <a:off x="27717" y="2986996"/>
            <a:ext cx="2332047" cy="1979466"/>
            <a:chOff x="238125" y="1335475"/>
            <a:chExt cx="5418735" cy="3034175"/>
          </a:xfrm>
        </p:grpSpPr>
        <p:sp>
          <p:nvSpPr>
            <p:cNvPr id="1048813" name="Google Shape;5554;p78"/>
            <p:cNvSpPr/>
            <p:nvPr/>
          </p:nvSpPr>
          <p:spPr>
            <a:xfrm>
              <a:off x="3669985" y="1335475"/>
              <a:ext cx="1986875" cy="3034175"/>
            </a:xfrm>
            <a:custGeom>
              <a:avLst/>
              <a:ahLst/>
              <a:rect l="l" t="t" r="r" b="b"/>
              <a:pathLst>
                <a:path w="79475" h="121367" extrusionOk="0">
                  <a:moveTo>
                    <a:pt x="1" y="0"/>
                  </a:moveTo>
                  <a:lnTo>
                    <a:pt x="1" y="38997"/>
                  </a:lnTo>
                  <a:cubicBezTo>
                    <a:pt x="588" y="44011"/>
                    <a:pt x="2425" y="48797"/>
                    <a:pt x="5360" y="52918"/>
                  </a:cubicBezTo>
                  <a:lnTo>
                    <a:pt x="9329" y="58469"/>
                  </a:lnTo>
                  <a:cubicBezTo>
                    <a:pt x="10541" y="59694"/>
                    <a:pt x="10541" y="61672"/>
                    <a:pt x="9329" y="62897"/>
                  </a:cubicBezTo>
                  <a:lnTo>
                    <a:pt x="5360" y="68448"/>
                  </a:lnTo>
                  <a:cubicBezTo>
                    <a:pt x="2425" y="72557"/>
                    <a:pt x="588" y="77355"/>
                    <a:pt x="1" y="82370"/>
                  </a:cubicBezTo>
                  <a:lnTo>
                    <a:pt x="1" y="121366"/>
                  </a:lnTo>
                  <a:lnTo>
                    <a:pt x="68743" y="121366"/>
                  </a:lnTo>
                  <a:lnTo>
                    <a:pt x="68743" y="85815"/>
                  </a:lnTo>
                  <a:cubicBezTo>
                    <a:pt x="68743" y="79588"/>
                    <a:pt x="70682" y="73514"/>
                    <a:pt x="74293" y="68448"/>
                  </a:cubicBezTo>
                  <a:lnTo>
                    <a:pt x="78249" y="62897"/>
                  </a:lnTo>
                  <a:cubicBezTo>
                    <a:pt x="79474" y="61672"/>
                    <a:pt x="79474" y="59694"/>
                    <a:pt x="78249" y="58469"/>
                  </a:cubicBezTo>
                  <a:lnTo>
                    <a:pt x="74293" y="52918"/>
                  </a:lnTo>
                  <a:cubicBezTo>
                    <a:pt x="70669" y="47840"/>
                    <a:pt x="68730" y="41778"/>
                    <a:pt x="68730" y="35551"/>
                  </a:cubicBezTo>
                  <a:lnTo>
                    <a:pt x="68730" y="0"/>
                  </a:ln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14" name="Google Shape;5555;p78"/>
            <p:cNvSpPr/>
            <p:nvPr/>
          </p:nvSpPr>
          <p:spPr>
            <a:xfrm>
              <a:off x="1823442" y="1335475"/>
              <a:ext cx="2171746" cy="3034175"/>
            </a:xfrm>
            <a:custGeom>
              <a:avLst/>
              <a:ahLst/>
              <a:rect l="l" t="t" r="r" b="b"/>
              <a:pathLst>
                <a:path w="79398" h="121367" extrusionOk="0">
                  <a:moveTo>
                    <a:pt x="0" y="0"/>
                  </a:moveTo>
                  <a:lnTo>
                    <a:pt x="0" y="35551"/>
                  </a:lnTo>
                  <a:cubicBezTo>
                    <a:pt x="0" y="41778"/>
                    <a:pt x="1940" y="47852"/>
                    <a:pt x="5564" y="52918"/>
                  </a:cubicBezTo>
                  <a:lnTo>
                    <a:pt x="9520" y="58469"/>
                  </a:lnTo>
                  <a:cubicBezTo>
                    <a:pt x="10745" y="59694"/>
                    <a:pt x="10745" y="61672"/>
                    <a:pt x="9520" y="62897"/>
                  </a:cubicBezTo>
                  <a:lnTo>
                    <a:pt x="5564" y="68448"/>
                  </a:lnTo>
                  <a:cubicBezTo>
                    <a:pt x="1952" y="73514"/>
                    <a:pt x="0" y="79588"/>
                    <a:pt x="0" y="85815"/>
                  </a:cubicBezTo>
                  <a:lnTo>
                    <a:pt x="0" y="121366"/>
                  </a:lnTo>
                  <a:lnTo>
                    <a:pt x="68665" y="121366"/>
                  </a:lnTo>
                  <a:lnTo>
                    <a:pt x="68665" y="85815"/>
                  </a:lnTo>
                  <a:cubicBezTo>
                    <a:pt x="68665" y="79588"/>
                    <a:pt x="70605" y="73514"/>
                    <a:pt x="74216" y="68448"/>
                  </a:cubicBezTo>
                  <a:lnTo>
                    <a:pt x="78185" y="62897"/>
                  </a:lnTo>
                  <a:cubicBezTo>
                    <a:pt x="79397" y="61672"/>
                    <a:pt x="79397" y="59694"/>
                    <a:pt x="78185" y="58469"/>
                  </a:cubicBezTo>
                  <a:lnTo>
                    <a:pt x="74216" y="52918"/>
                  </a:lnTo>
                  <a:cubicBezTo>
                    <a:pt x="70605" y="47840"/>
                    <a:pt x="68665" y="41778"/>
                    <a:pt x="68665" y="35551"/>
                  </a:cubicBezTo>
                  <a:lnTo>
                    <a:pt x="68665" y="0"/>
                  </a:ln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15" name="Google Shape;5556;p78"/>
            <p:cNvSpPr/>
            <p:nvPr/>
          </p:nvSpPr>
          <p:spPr>
            <a:xfrm>
              <a:off x="238125" y="1335475"/>
              <a:ext cx="1986850" cy="3034175"/>
            </a:xfrm>
            <a:custGeom>
              <a:avLst/>
              <a:ahLst/>
              <a:rect l="l" t="t" r="r" b="b"/>
              <a:pathLst>
                <a:path w="79474" h="121367" extrusionOk="0">
                  <a:moveTo>
                    <a:pt x="0" y="0"/>
                  </a:moveTo>
                  <a:lnTo>
                    <a:pt x="0" y="121366"/>
                  </a:lnTo>
                  <a:lnTo>
                    <a:pt x="68729" y="121366"/>
                  </a:lnTo>
                  <a:lnTo>
                    <a:pt x="68729" y="85815"/>
                  </a:lnTo>
                  <a:cubicBezTo>
                    <a:pt x="68729" y="79588"/>
                    <a:pt x="70669" y="73514"/>
                    <a:pt x="74293" y="68448"/>
                  </a:cubicBezTo>
                  <a:lnTo>
                    <a:pt x="78249" y="62897"/>
                  </a:lnTo>
                  <a:cubicBezTo>
                    <a:pt x="79474" y="61672"/>
                    <a:pt x="79474" y="59694"/>
                    <a:pt x="78249" y="58469"/>
                  </a:cubicBezTo>
                  <a:lnTo>
                    <a:pt x="74293" y="52918"/>
                  </a:lnTo>
                  <a:cubicBezTo>
                    <a:pt x="70669" y="47840"/>
                    <a:pt x="68729" y="41778"/>
                    <a:pt x="68729" y="35551"/>
                  </a:cubicBezTo>
                  <a:lnTo>
                    <a:pt x="68729" y="0"/>
                  </a:ln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246" name="Google Shape;5553;p78"/>
          <p:cNvGrpSpPr/>
          <p:nvPr/>
        </p:nvGrpSpPr>
        <p:grpSpPr>
          <a:xfrm rot="5405819">
            <a:off x="2222637" y="2897445"/>
            <a:ext cx="2285241" cy="2153465"/>
            <a:chOff x="238125" y="1335475"/>
            <a:chExt cx="5418735" cy="3034175"/>
          </a:xfrm>
        </p:grpSpPr>
        <p:sp>
          <p:nvSpPr>
            <p:cNvPr id="1048816" name="Google Shape;5554;p78"/>
            <p:cNvSpPr/>
            <p:nvPr/>
          </p:nvSpPr>
          <p:spPr>
            <a:xfrm>
              <a:off x="3669985" y="1335475"/>
              <a:ext cx="1986875" cy="3034175"/>
            </a:xfrm>
            <a:custGeom>
              <a:avLst/>
              <a:ahLst/>
              <a:rect l="l" t="t" r="r" b="b"/>
              <a:pathLst>
                <a:path w="79475" h="121367" extrusionOk="0">
                  <a:moveTo>
                    <a:pt x="1" y="0"/>
                  </a:moveTo>
                  <a:lnTo>
                    <a:pt x="1" y="38997"/>
                  </a:lnTo>
                  <a:cubicBezTo>
                    <a:pt x="588" y="44011"/>
                    <a:pt x="2425" y="48797"/>
                    <a:pt x="5360" y="52918"/>
                  </a:cubicBezTo>
                  <a:lnTo>
                    <a:pt x="9329" y="58469"/>
                  </a:lnTo>
                  <a:cubicBezTo>
                    <a:pt x="10541" y="59694"/>
                    <a:pt x="10541" y="61672"/>
                    <a:pt x="9329" y="62897"/>
                  </a:cubicBezTo>
                  <a:lnTo>
                    <a:pt x="5360" y="68448"/>
                  </a:lnTo>
                  <a:cubicBezTo>
                    <a:pt x="2425" y="72557"/>
                    <a:pt x="588" y="77355"/>
                    <a:pt x="1" y="82370"/>
                  </a:cubicBezTo>
                  <a:lnTo>
                    <a:pt x="1" y="121366"/>
                  </a:lnTo>
                  <a:lnTo>
                    <a:pt x="68743" y="121366"/>
                  </a:lnTo>
                  <a:lnTo>
                    <a:pt x="68743" y="85815"/>
                  </a:lnTo>
                  <a:cubicBezTo>
                    <a:pt x="68743" y="79588"/>
                    <a:pt x="70682" y="73514"/>
                    <a:pt x="74293" y="68448"/>
                  </a:cubicBezTo>
                  <a:lnTo>
                    <a:pt x="78249" y="62897"/>
                  </a:lnTo>
                  <a:cubicBezTo>
                    <a:pt x="79474" y="61672"/>
                    <a:pt x="79474" y="59694"/>
                    <a:pt x="78249" y="58469"/>
                  </a:cubicBezTo>
                  <a:lnTo>
                    <a:pt x="74293" y="52918"/>
                  </a:lnTo>
                  <a:cubicBezTo>
                    <a:pt x="70669" y="47840"/>
                    <a:pt x="68730" y="41778"/>
                    <a:pt x="68730" y="35551"/>
                  </a:cubicBezTo>
                  <a:lnTo>
                    <a:pt x="68730" y="0"/>
                  </a:lnTo>
                  <a:close/>
                </a:path>
              </a:pathLst>
            </a:custGeom>
            <a:solidFill>
              <a:srgbClr val="A5B7C5"/>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17" name="Google Shape;5555;p78"/>
            <p:cNvSpPr/>
            <p:nvPr/>
          </p:nvSpPr>
          <p:spPr>
            <a:xfrm>
              <a:off x="1956341" y="1335475"/>
              <a:ext cx="2421083" cy="3034175"/>
            </a:xfrm>
            <a:custGeom>
              <a:avLst/>
              <a:ahLst/>
              <a:rect l="l" t="t" r="r" b="b"/>
              <a:pathLst>
                <a:path w="79398" h="121367" extrusionOk="0">
                  <a:moveTo>
                    <a:pt x="0" y="0"/>
                  </a:moveTo>
                  <a:lnTo>
                    <a:pt x="0" y="35551"/>
                  </a:lnTo>
                  <a:cubicBezTo>
                    <a:pt x="0" y="41778"/>
                    <a:pt x="1940" y="47852"/>
                    <a:pt x="5564" y="52918"/>
                  </a:cubicBezTo>
                  <a:lnTo>
                    <a:pt x="9520" y="58469"/>
                  </a:lnTo>
                  <a:cubicBezTo>
                    <a:pt x="10745" y="59694"/>
                    <a:pt x="10745" y="61672"/>
                    <a:pt x="9520" y="62897"/>
                  </a:cubicBezTo>
                  <a:lnTo>
                    <a:pt x="5564" y="68448"/>
                  </a:lnTo>
                  <a:cubicBezTo>
                    <a:pt x="1952" y="73514"/>
                    <a:pt x="0" y="79588"/>
                    <a:pt x="0" y="85815"/>
                  </a:cubicBezTo>
                  <a:lnTo>
                    <a:pt x="0" y="121366"/>
                  </a:lnTo>
                  <a:lnTo>
                    <a:pt x="68665" y="121366"/>
                  </a:lnTo>
                  <a:lnTo>
                    <a:pt x="68665" y="85815"/>
                  </a:lnTo>
                  <a:cubicBezTo>
                    <a:pt x="68665" y="79588"/>
                    <a:pt x="70605" y="73514"/>
                    <a:pt x="74216" y="68448"/>
                  </a:cubicBezTo>
                  <a:lnTo>
                    <a:pt x="78185" y="62897"/>
                  </a:lnTo>
                  <a:cubicBezTo>
                    <a:pt x="79397" y="61672"/>
                    <a:pt x="79397" y="59694"/>
                    <a:pt x="78185" y="58469"/>
                  </a:cubicBezTo>
                  <a:lnTo>
                    <a:pt x="74216" y="52918"/>
                  </a:lnTo>
                  <a:cubicBezTo>
                    <a:pt x="70605" y="47840"/>
                    <a:pt x="68665" y="41778"/>
                    <a:pt x="68665" y="35551"/>
                  </a:cubicBezTo>
                  <a:lnTo>
                    <a:pt x="68665" y="0"/>
                  </a:lnTo>
                  <a:close/>
                </a:path>
              </a:pathLst>
            </a:custGeom>
            <a:solidFill>
              <a:srgbClr val="869FB1"/>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18" name="Google Shape;5556;p78"/>
            <p:cNvSpPr/>
            <p:nvPr/>
          </p:nvSpPr>
          <p:spPr>
            <a:xfrm>
              <a:off x="238125" y="1335475"/>
              <a:ext cx="2454167" cy="3034175"/>
            </a:xfrm>
            <a:custGeom>
              <a:avLst/>
              <a:ahLst/>
              <a:rect l="l" t="t" r="r" b="b"/>
              <a:pathLst>
                <a:path w="79474" h="121367" extrusionOk="0">
                  <a:moveTo>
                    <a:pt x="0" y="0"/>
                  </a:moveTo>
                  <a:lnTo>
                    <a:pt x="0" y="121366"/>
                  </a:lnTo>
                  <a:lnTo>
                    <a:pt x="68729" y="121366"/>
                  </a:lnTo>
                  <a:lnTo>
                    <a:pt x="68729" y="85815"/>
                  </a:lnTo>
                  <a:cubicBezTo>
                    <a:pt x="68729" y="79588"/>
                    <a:pt x="70669" y="73514"/>
                    <a:pt x="74293" y="68448"/>
                  </a:cubicBezTo>
                  <a:lnTo>
                    <a:pt x="78249" y="62897"/>
                  </a:lnTo>
                  <a:cubicBezTo>
                    <a:pt x="79474" y="61672"/>
                    <a:pt x="79474" y="59694"/>
                    <a:pt x="78249" y="58469"/>
                  </a:cubicBezTo>
                  <a:lnTo>
                    <a:pt x="74293" y="52918"/>
                  </a:lnTo>
                  <a:cubicBezTo>
                    <a:pt x="70669" y="47840"/>
                    <a:pt x="68729" y="41778"/>
                    <a:pt x="68729" y="35551"/>
                  </a:cubicBezTo>
                  <a:lnTo>
                    <a:pt x="68729" y="0"/>
                  </a:lnTo>
                  <a:close/>
                </a:path>
              </a:pathLst>
            </a:custGeom>
            <a:solidFill>
              <a:srgbClr val="445D73"/>
            </a:solidFill>
            <a:ln>
              <a:noFill/>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8819" name="Google Shape;633;p40"/>
          <p:cNvSpPr txBox="1"/>
          <p:nvPr/>
        </p:nvSpPr>
        <p:spPr>
          <a:xfrm>
            <a:off x="6097482" y="1230410"/>
            <a:ext cx="3145500" cy="340500"/>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Elective </a:t>
            </a:r>
            <a:endParaRPr sz="1800" lang="en">
              <a:solidFill>
                <a:srgbClr val="FFFFFF"/>
              </a:solidFill>
              <a:effectLst>
                <a:outerShdw algn="br" blurRad="38100" dir="2700000" dist="38100" rotWithShape="0">
                  <a:srgbClr val="000000"/>
                </a:outerShdw>
              </a:effectLst>
              <a:latin typeface="Arial"/>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delivery</a:t>
            </a:r>
            <a:endParaRPr lang="en">
              <a:solidFill>
                <a:srgbClr val="FFFFFF"/>
              </a:solidFill>
              <a:effectLst>
                <a:outerShdw algn="br" blurRad="38100" dir="2700000" dist="38100" rotWithShape="0">
                  <a:srgbClr val="000000"/>
                </a:outerShdw>
              </a:effectLst>
              <a:latin typeface="Arial"/>
            </a:endParaRPr>
          </a:p>
        </p:txBody>
      </p:sp>
      <p:sp>
        <p:nvSpPr>
          <p:cNvPr id="1048820" name="Google Shape;633;p40"/>
          <p:cNvSpPr txBox="1"/>
          <p:nvPr/>
        </p:nvSpPr>
        <p:spPr>
          <a:xfrm>
            <a:off x="3888745" y="1274197"/>
            <a:ext cx="3145500" cy="296713"/>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Needing </a:t>
            </a:r>
            <a:endParaRPr altLang="en-US" sz="1800"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early </a:t>
            </a:r>
            <a:endParaRPr altLang="en-US" sz="1800"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delivery</a:t>
            </a:r>
            <a:endParaRPr altLang="en-US" lang="zh-CN">
              <a:solidFill>
                <a:srgbClr val="FFFFFF"/>
              </a:solidFill>
              <a:effectLst>
                <a:outerShdw algn="br" blurRad="38100" dir="2700000" dist="38100" rotWithShape="0">
                  <a:srgbClr val="000000"/>
                </a:outerShdw>
              </a:effectLst>
            </a:endParaRPr>
          </a:p>
        </p:txBody>
      </p:sp>
      <p:sp>
        <p:nvSpPr>
          <p:cNvPr id="1048821" name="Google Shape;633;p40"/>
          <p:cNvSpPr txBox="1"/>
          <p:nvPr/>
        </p:nvSpPr>
        <p:spPr>
          <a:xfrm>
            <a:off x="1730788" y="1235341"/>
            <a:ext cx="3145500" cy="37442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Requiring </a:t>
            </a:r>
            <a:endParaRPr altLang="en-US" sz="1800"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urgent </a:t>
            </a:r>
            <a:endParaRPr altLang="en-US" sz="1800"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delivery</a:t>
            </a:r>
            <a:endParaRPr altLang="en-US" lang="zh-CN">
              <a:solidFill>
                <a:srgbClr val="FFFFFF"/>
              </a:solidFill>
              <a:effectLst>
                <a:outerShdw algn="br" blurRad="38100" dir="2700000" dist="38100" rotWithShape="0">
                  <a:srgbClr val="000000"/>
                </a:outerShdw>
              </a:effectLst>
            </a:endParaRPr>
          </a:p>
        </p:txBody>
      </p:sp>
      <p:sp>
        <p:nvSpPr>
          <p:cNvPr id="1048822" name="Google Shape;633;p40"/>
          <p:cNvSpPr txBox="1"/>
          <p:nvPr/>
        </p:nvSpPr>
        <p:spPr>
          <a:xfrm>
            <a:off x="-394817" y="1221868"/>
            <a:ext cx="3145500" cy="340500"/>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Requiring</a:t>
            </a:r>
            <a:endParaRPr altLang="en-US"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 immediate </a:t>
            </a:r>
            <a:endParaRPr altLang="en-US"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sz="2000" lang="en-US">
                <a:solidFill>
                  <a:srgbClr val="FFFFFF"/>
                </a:solidFill>
                <a:effectLst>
                  <a:outerShdw algn="br" blurRad="38100" dir="2700000" dist="38100" rotWithShape="0">
                    <a:srgbClr val="000000"/>
                  </a:outerShdw>
                </a:effectLst>
                <a:latin typeface="Arial"/>
              </a:rPr>
              <a:t>delivery</a:t>
            </a:r>
            <a:endParaRPr altLang="en-US" lang="zh-CN">
              <a:solidFill>
                <a:srgbClr val="FFFFFF"/>
              </a:solidFill>
              <a:effectLst>
                <a:outerShdw algn="br" blurRad="38100" dir="2700000" dist="38100" rotWithShape="0">
                  <a:srgbClr val="000000"/>
                </a:outerShdw>
              </a:effectLst>
            </a:endParaRPr>
          </a:p>
        </p:txBody>
      </p:sp>
      <p:sp>
        <p:nvSpPr>
          <p:cNvPr id="1048823" name="Google Shape;633;p40"/>
          <p:cNvSpPr txBox="1"/>
          <p:nvPr/>
        </p:nvSpPr>
        <p:spPr>
          <a:xfrm>
            <a:off x="2288351" y="3123291"/>
            <a:ext cx="2153122" cy="304134"/>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US" sz="1400" lang="zh-CN">
                <a:solidFill>
                  <a:srgbClr val="FFFFFF"/>
                </a:solidFill>
                <a:effectLst>
                  <a:outerShdw algn="br" blurRad="38100" dir="2700000" dist="38100" rotWithShape="0">
                    <a:srgbClr val="000000"/>
                  </a:outerShdw>
                </a:effectLst>
              </a:rPr>
              <a:t>maternal or fetal compromise which is not immediately lifethreatening</a:t>
            </a:r>
            <a:endParaRPr altLang="en-US" sz="1800" lang="zh-CN">
              <a:solidFill>
                <a:srgbClr val="FFFFFF"/>
              </a:solidFill>
              <a:effectLst>
                <a:outerShdw algn="br" blurRad="38100" dir="2700000" dist="38100" rotWithShape="0">
                  <a:srgbClr val="000000"/>
                </a:outerShdw>
              </a:effectLst>
            </a:endParaRPr>
          </a:p>
        </p:txBody>
      </p:sp>
      <p:sp>
        <p:nvSpPr>
          <p:cNvPr id="1048824" name="Google Shape;633;p40"/>
          <p:cNvSpPr txBox="1"/>
          <p:nvPr/>
        </p:nvSpPr>
        <p:spPr>
          <a:xfrm>
            <a:off x="-336595" y="4439919"/>
            <a:ext cx="3145500" cy="489372"/>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600" lang="en-US">
                <a:solidFill>
                  <a:srgbClr val="FFFFFF"/>
                </a:solidFill>
                <a:effectLst>
                  <a:outerShdw algn="br" blurRad="38100" dir="2700000" dist="38100" rotWithShape="0">
                    <a:srgbClr val="000000"/>
                  </a:outerShdw>
                </a:effectLst>
                <a:latin typeface="Arial"/>
              </a:rPr>
              <a:t>10_15 min </a:t>
            </a:r>
            <a:endParaRPr altLang="en-US" sz="1800" lang="zh-CN">
              <a:solidFill>
                <a:srgbClr val="FFFFFF"/>
              </a:solidFill>
              <a:effectLst>
                <a:outerShdw algn="br" blurRad="38100" dir="2700000" dist="38100" rotWithShape="0">
                  <a:srgbClr val="000000"/>
                </a:outerShdw>
              </a:effectLst>
            </a:endParaRPr>
          </a:p>
        </p:txBody>
      </p:sp>
      <p:sp>
        <p:nvSpPr>
          <p:cNvPr id="1048825" name="Google Shape;633;p40"/>
          <p:cNvSpPr txBox="1"/>
          <p:nvPr/>
        </p:nvSpPr>
        <p:spPr>
          <a:xfrm>
            <a:off x="204943" y="3101900"/>
            <a:ext cx="1945980" cy="194216"/>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600" lang="en-US">
                <a:solidFill>
                  <a:srgbClr val="FFFFFF"/>
                </a:solidFill>
                <a:effectLst>
                  <a:outerShdw algn="br" blurRad="38100" dir="2700000" dist="38100" rotWithShape="0">
                    <a:srgbClr val="000000"/>
                  </a:outerShdw>
                </a:effectLst>
              </a:rPr>
              <a:t>immediate threat to life of woman or fetus</a:t>
            </a:r>
            <a:endParaRPr altLang="en-US" sz="1800" lang="zh-CN">
              <a:solidFill>
                <a:srgbClr val="FFFFFF"/>
              </a:solidFill>
              <a:effectLst>
                <a:outerShdw algn="br" blurRad="38100" dir="2700000" dist="38100" rotWithShape="0">
                  <a:srgbClr val="000000"/>
                </a:outerShdw>
              </a:effectLst>
            </a:endParaRPr>
          </a:p>
        </p:txBody>
      </p:sp>
      <p:sp>
        <p:nvSpPr>
          <p:cNvPr id="1048826" name="Google Shape;633;p40"/>
          <p:cNvSpPr txBox="1"/>
          <p:nvPr/>
        </p:nvSpPr>
        <p:spPr>
          <a:xfrm rot="10800000" flipV="1">
            <a:off x="115352" y="3983119"/>
            <a:ext cx="2152348" cy="1148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600" lang="en-US">
                <a:solidFill>
                  <a:srgbClr val="FFFFFF"/>
                </a:solidFill>
                <a:effectLst>
                  <a:outerShdw algn="br" blurRad="38100" dir="2700000" dist="38100" rotWithShape="0">
                    <a:srgbClr val="000000"/>
                  </a:outerShdw>
                </a:effectLst>
                <a:latin typeface="Arial"/>
              </a:rPr>
              <a:t>Cord prolapse </a:t>
            </a:r>
            <a:endParaRPr altLang="en-US" sz="1800" lang="zh-CN">
              <a:solidFill>
                <a:srgbClr val="FFFFFF"/>
              </a:solidFill>
              <a:effectLst>
                <a:outerShdw algn="br" blurRad="38100" dir="2700000" dist="38100" rotWithShape="0">
                  <a:srgbClr val="000000"/>
                </a:outerShdw>
              </a:effectLst>
            </a:endParaRPr>
          </a:p>
          <a:p>
            <a:pPr algn="ctr" indent="0" lvl="0" marL="0" rtl="0">
              <a:spcBef>
                <a:spcPct val="0"/>
              </a:spcBef>
              <a:spcAft>
                <a:spcPct val="0"/>
              </a:spcAft>
              <a:buNone/>
            </a:pPr>
            <a:r>
              <a:rPr altLang="ar-AE" sz="1600" lang="en-US">
                <a:solidFill>
                  <a:srgbClr val="FFFFFF"/>
                </a:solidFill>
                <a:effectLst>
                  <a:outerShdw algn="br" blurRad="38100" dir="2700000" dist="38100" rotWithShape="0">
                    <a:srgbClr val="000000"/>
                  </a:outerShdw>
                </a:effectLst>
                <a:latin typeface="Arial"/>
              </a:rPr>
              <a:t>Sever abruption </a:t>
            </a:r>
            <a:endParaRPr altLang="en-US" sz="1800" lang="zh-CN">
              <a:solidFill>
                <a:srgbClr val="FFFFFF"/>
              </a:solidFill>
              <a:effectLst>
                <a:outerShdw algn="br" blurRad="38100" dir="2700000" dist="38100" rotWithShape="0">
                  <a:srgbClr val="000000"/>
                </a:outerShdw>
              </a:effectLst>
            </a:endParaRPr>
          </a:p>
        </p:txBody>
      </p:sp>
      <p:sp>
        <p:nvSpPr>
          <p:cNvPr id="1048827" name="Google Shape;633;p40"/>
          <p:cNvSpPr txBox="1"/>
          <p:nvPr/>
        </p:nvSpPr>
        <p:spPr>
          <a:xfrm>
            <a:off x="2138285" y="3693028"/>
            <a:ext cx="2585157" cy="86155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600" lang="en-US">
                <a:solidFill>
                  <a:srgbClr val="FFFFFF"/>
                </a:solidFill>
                <a:effectLst>
                  <a:outerShdw algn="br" blurRad="38100" dir="2700000" dist="38100" rotWithShape="0">
                    <a:srgbClr val="000000"/>
                  </a:outerShdw>
                </a:effectLst>
                <a:latin typeface="Arial"/>
              </a:rPr>
              <a:t>Repeated fetus bradycardia </a:t>
            </a:r>
            <a:endParaRPr altLang="en-US" sz="1800" lang="zh-CN">
              <a:solidFill>
                <a:srgbClr val="FFFFFF"/>
              </a:solidFill>
              <a:effectLst>
                <a:outerShdw algn="br" blurRad="38100" dir="2700000" dist="38100" rotWithShape="0">
                  <a:srgbClr val="000000"/>
                </a:outerShdw>
              </a:effectLst>
            </a:endParaRPr>
          </a:p>
        </p:txBody>
      </p:sp>
      <p:sp>
        <p:nvSpPr>
          <p:cNvPr id="1048828" name="Google Shape;633;p40"/>
          <p:cNvSpPr txBox="1"/>
          <p:nvPr/>
        </p:nvSpPr>
        <p:spPr>
          <a:xfrm>
            <a:off x="1791282" y="4302504"/>
            <a:ext cx="3145500" cy="86155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600" lang="en-US">
                <a:solidFill>
                  <a:srgbClr val="FFFFFF"/>
                </a:solidFill>
                <a:effectLst>
                  <a:outerShdw algn="br" blurRad="38100" dir="2700000" dist="38100" rotWithShape="0">
                    <a:srgbClr val="000000"/>
                  </a:outerShdw>
                </a:effectLst>
                <a:latin typeface="Arial"/>
              </a:rPr>
              <a:t>30 min _1 hr</a:t>
            </a:r>
            <a:endParaRPr altLang="en-US" sz="1800" lang="zh-CN">
              <a:solidFill>
                <a:srgbClr val="FFFFFF"/>
              </a:solidFill>
              <a:effectLst>
                <a:outerShdw algn="br" blurRad="38100" dir="2700000" dist="38100" rotWithShape="0">
                  <a:srgbClr val="000000"/>
                </a:outerShdw>
              </a:effectLst>
            </a:endParaRPr>
          </a:p>
        </p:txBody>
      </p:sp>
      <p:sp>
        <p:nvSpPr>
          <p:cNvPr id="1048829" name="Google Shape;633;p40"/>
          <p:cNvSpPr txBox="1"/>
          <p:nvPr/>
        </p:nvSpPr>
        <p:spPr>
          <a:xfrm>
            <a:off x="6764435" y="2893658"/>
            <a:ext cx="1950630" cy="709397"/>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US" sz="1800" lang="zh-CN">
                <a:solidFill>
                  <a:srgbClr val="FFFFFF"/>
                </a:solidFill>
                <a:effectLst>
                  <a:outerShdw algn="br" blurRad="38100" dir="2700000" dist="38100" rotWithShape="0">
                    <a:srgbClr val="000000"/>
                  </a:outerShdw>
                </a:effectLst>
              </a:rPr>
              <a:t>at a time to suit the patient and maternity team</a:t>
            </a:r>
          </a:p>
        </p:txBody>
      </p:sp>
      <p:sp>
        <p:nvSpPr>
          <p:cNvPr id="1048830" name="Google Shape;633;p40"/>
          <p:cNvSpPr txBox="1"/>
          <p:nvPr/>
        </p:nvSpPr>
        <p:spPr>
          <a:xfrm>
            <a:off x="6166975" y="4230520"/>
            <a:ext cx="3145500" cy="968352"/>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800" lang="en-US">
                <a:solidFill>
                  <a:srgbClr val="FFFFFF"/>
                </a:solidFill>
                <a:effectLst>
                  <a:outerShdw algn="br" blurRad="38100" dir="2700000" dist="38100" rotWithShape="0">
                    <a:srgbClr val="000000"/>
                  </a:outerShdw>
                </a:effectLst>
                <a:latin typeface="Arial"/>
              </a:rPr>
              <a:t>Schedule</a:t>
            </a:r>
            <a:endParaRPr altLang="en-US" sz="1800" lang="zh-CN">
              <a:solidFill>
                <a:srgbClr val="FFFFFF"/>
              </a:solidFill>
              <a:effectLst>
                <a:outerShdw algn="br" blurRad="38100" dir="2700000" dist="38100" rotWithShape="0">
                  <a:srgbClr val="000000"/>
                </a:outerShdw>
              </a:effectLst>
            </a:endParaRPr>
          </a:p>
        </p:txBody>
      </p:sp>
      <p:sp>
        <p:nvSpPr>
          <p:cNvPr id="1048831" name="Google Shape;633;p40"/>
          <p:cNvSpPr txBox="1"/>
          <p:nvPr/>
        </p:nvSpPr>
        <p:spPr>
          <a:xfrm>
            <a:off x="6169363" y="3615488"/>
            <a:ext cx="3145500" cy="86155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800" lang="en-US">
                <a:solidFill>
                  <a:srgbClr val="FFFFFF"/>
                </a:solidFill>
                <a:effectLst>
                  <a:outerShdw algn="br" blurRad="38100" dir="2700000" dist="38100" rotWithShape="0">
                    <a:srgbClr val="000000"/>
                  </a:outerShdw>
                </a:effectLst>
                <a:latin typeface="Arial"/>
              </a:rPr>
              <a:t>No complications </a:t>
            </a:r>
            <a:endParaRPr altLang="en-US" sz="1800" lang="zh-CN">
              <a:solidFill>
                <a:srgbClr val="FFFFFF"/>
              </a:solidFill>
              <a:effectLst>
                <a:outerShdw algn="br" blurRad="38100" dir="2700000" dist="38100" rotWithShape="0">
                  <a:srgbClr val="000000"/>
                </a:outerShdw>
              </a:effectLst>
            </a:endParaRPr>
          </a:p>
        </p:txBody>
      </p:sp>
      <p:sp>
        <p:nvSpPr>
          <p:cNvPr id="1048832" name="Google Shape;633;p40"/>
          <p:cNvSpPr txBox="1"/>
          <p:nvPr/>
        </p:nvSpPr>
        <p:spPr>
          <a:xfrm>
            <a:off x="4086325" y="4322007"/>
            <a:ext cx="3145500" cy="86155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800" lang="en-US">
                <a:solidFill>
                  <a:srgbClr val="FFFFFF"/>
                </a:solidFill>
                <a:effectLst>
                  <a:outerShdw algn="br" blurRad="38100" dir="2700000" dist="38100" rotWithShape="0">
                    <a:srgbClr val="000000"/>
                  </a:outerShdw>
                </a:effectLst>
              </a:rPr>
              <a:t>6 hr_8 hr</a:t>
            </a:r>
            <a:endParaRPr altLang="en-US" sz="1800" lang="zh-CN">
              <a:solidFill>
                <a:srgbClr val="FFFFFF"/>
              </a:solidFill>
              <a:effectLst>
                <a:outerShdw algn="br" blurRad="38100" dir="2700000" dist="38100" rotWithShape="0">
                  <a:srgbClr val="000000"/>
                </a:outerShdw>
              </a:effectLst>
            </a:endParaRPr>
          </a:p>
        </p:txBody>
      </p:sp>
      <p:sp>
        <p:nvSpPr>
          <p:cNvPr id="1048833" name="Google Shape;633;p40"/>
          <p:cNvSpPr txBox="1"/>
          <p:nvPr/>
        </p:nvSpPr>
        <p:spPr>
          <a:xfrm>
            <a:off x="4660288" y="3652267"/>
            <a:ext cx="1926655" cy="655835"/>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ar-AE" sz="1800" lang="en-US">
                <a:solidFill>
                  <a:srgbClr val="FFFFFF"/>
                </a:solidFill>
                <a:effectLst>
                  <a:outerShdw algn="br" blurRad="38100" dir="2700000" dist="38100" rotWithShape="0">
                    <a:srgbClr val="000000"/>
                  </a:outerShdw>
                </a:effectLst>
              </a:rPr>
              <a:t>Fail induction of labor </a:t>
            </a:r>
            <a:endParaRPr altLang="en-US" sz="1800" lang="zh-CN">
              <a:solidFill>
                <a:srgbClr val="FFFFFF"/>
              </a:solidFill>
              <a:effectLst>
                <a:outerShdw algn="br" blurRad="38100" dir="2700000" dist="38100" rotWithShape="0">
                  <a:srgbClr val="000000"/>
                </a:outerShdw>
              </a:effectLst>
            </a:endParaRPr>
          </a:p>
        </p:txBody>
      </p:sp>
      <p:sp>
        <p:nvSpPr>
          <p:cNvPr id="1048834" name="Google Shape;633;p40"/>
          <p:cNvSpPr txBox="1"/>
          <p:nvPr/>
        </p:nvSpPr>
        <p:spPr>
          <a:xfrm>
            <a:off x="4642693" y="2983129"/>
            <a:ext cx="1960677" cy="681449"/>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2400"/>
              <a:buFont typeface="Arial"/>
              <a:buNone/>
              <a:defRPr b="1" cap="none" sz="2400" i="0" strike="noStrike" u="none">
                <a:solidFill>
                  <a:srgbClr val="526DE8"/>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2400"/>
              <a:buFont typeface="Arial"/>
              <a:buNone/>
              <a:defRPr b="1" cap="none" sz="24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US" sz="1800" lang="zh-CN">
                <a:solidFill>
                  <a:srgbClr val="FFFFFF"/>
                </a:solidFill>
                <a:effectLst>
                  <a:outerShdw algn="br" blurRad="38100" dir="2700000" dist="38100" rotWithShape="0">
                    <a:srgbClr val="000000"/>
                  </a:outerShdw>
                </a:effectLst>
              </a:rPr>
              <a:t> no maternal or fetal compromise</a:t>
            </a:r>
          </a:p>
          <a:p>
            <a:pPr algn="ctr" indent="0" lvl="0" marL="0" rtl="0">
              <a:spcBef>
                <a:spcPct val="0"/>
              </a:spcBef>
              <a:spcAft>
                <a:spcPct val="0"/>
              </a:spcAft>
              <a:buNone/>
            </a:pPr>
            <a:endParaRPr altLang="en-US" sz="1800" lang="zh-CN">
              <a:solidFill>
                <a:srgbClr val="FFFFFF"/>
              </a:solidFill>
              <a:effectLst>
                <a:outerShdw algn="br" blurRad="38100" dir="2700000" dist="38100" rotWithShape="0">
                  <a:srgbClr val="000000"/>
                </a:outerShdw>
              </a:effectLst>
            </a:endParaRPr>
          </a:p>
        </p:txBody>
      </p:sp>
      <p:sp>
        <p:nvSpPr>
          <p:cNvPr id="1048835" name="Google Shape;630;p40"/>
          <p:cNvSpPr txBox="1"/>
          <p:nvPr/>
        </p:nvSpPr>
        <p:spPr>
          <a:xfrm>
            <a:off x="589472" y="90833"/>
            <a:ext cx="7704000" cy="572700"/>
          </a:xfrm>
          <a:prstGeom prst="rect"/>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rgbClr val="000000"/>
              </a:buClr>
              <a:buSzPts val="3500"/>
              <a:buFont typeface="Arial"/>
              <a:buNone/>
              <a:defRPr b="1" cap="none" sz="3500" i="0" strike="noStrike" u="none">
                <a:solidFill>
                  <a:srgbClr val="C155CB"/>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endParaRPr sz="1200">
              <a:solidFill>
                <a:srgbClr val="FF3399"/>
              </a:solidFill>
            </a:endParaRPr>
          </a:p>
          <a:p>
            <a:pPr algn="ctr" indent="0" lvl="0" marL="0" rtl="0">
              <a:spcBef>
                <a:spcPct val="0"/>
              </a:spcBef>
              <a:spcAft>
                <a:spcPct val="0"/>
              </a:spcAft>
              <a:buNone/>
            </a:pPr>
            <a:r>
              <a:rPr sz="2400" lang="en-US">
                <a:solidFill>
                  <a:srgbClr val="C155CB"/>
                </a:solidFill>
              </a:rPr>
              <a:t>Classification according to the urgency</a:t>
            </a:r>
            <a:endParaRPr sz="2000">
              <a:solidFill>
                <a:srgbClr val="C155CB"/>
              </a:solidFill>
            </a:endParaRPr>
          </a:p>
          <a:p>
            <a:pPr algn="ctr" indent="0" lvl="0" marL="0" rtl="0">
              <a:spcBef>
                <a:spcPct val="0"/>
              </a:spcBef>
              <a:spcAft>
                <a:spcPct val="0"/>
              </a:spcAft>
              <a:buNone/>
            </a:pPr>
            <a:endParaRPr>
              <a:solidFill>
                <a:srgbClr val="C155CB"/>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252" name="Shape 626"/>
        <p:cNvGrpSpPr/>
        <p:nvPr/>
      </p:nvGrpSpPr>
      <p:grpSpPr>
        <a:xfrm>
          <a:off x="0" y="0"/>
          <a:ext cx="0" cy="0"/>
          <a:chOff x="0" y="0"/>
          <a:chExt cx="0" cy="0"/>
        </a:xfrm>
      </p:grpSpPr>
      <p:pic>
        <p:nvPicPr>
          <p:cNvPr id="2097259" name="Google Shape;627;p40"/>
          <p:cNvPicPr preferRelativeResize="0">
            <a:picLocks/>
          </p:cNvPicPr>
          <p:nvPr/>
        </p:nvPicPr>
        <p:blipFill>
          <a:blip xmlns:r="http://schemas.openxmlformats.org/officeDocument/2006/relationships" r:embed="rId1">
            <a:alphaModFix/>
          </a:blip>
          <a:stretch>
            <a:fillRect/>
          </a:stretch>
        </p:blipFill>
        <p:spPr>
          <a:xfrm>
            <a:off x="1235730" y="4044466"/>
            <a:ext cx="671933" cy="691037"/>
          </a:xfrm>
          <a:prstGeom prst="ellipse"/>
          <a:noFill/>
          <a:ln>
            <a:noFill/>
          </a:ln>
        </p:spPr>
      </p:pic>
      <p:pic>
        <p:nvPicPr>
          <p:cNvPr id="2097260" name="Google Shape;628;p40"/>
          <p:cNvPicPr preferRelativeResize="0">
            <a:picLocks/>
          </p:cNvPicPr>
          <p:nvPr/>
        </p:nvPicPr>
        <p:blipFill>
          <a:blip xmlns:r="http://schemas.openxmlformats.org/officeDocument/2006/relationships" r:embed="rId1">
            <a:alphaModFix/>
          </a:blip>
          <a:stretch>
            <a:fillRect/>
          </a:stretch>
        </p:blipFill>
        <p:spPr>
          <a:xfrm>
            <a:off x="1235730" y="1440937"/>
            <a:ext cx="599893" cy="616949"/>
          </a:xfrm>
          <a:prstGeom prst="ellipse"/>
          <a:noFill/>
          <a:ln>
            <a:noFill/>
          </a:ln>
        </p:spPr>
      </p:pic>
      <p:sp>
        <p:nvSpPr>
          <p:cNvPr id="1048856" name="Google Shape;630;p40"/>
          <p:cNvSpPr txBox="1"/>
          <p:nvPr>
            <p:ph type="title" idx="15"/>
          </p:nvPr>
        </p:nvSpPr>
        <p:spPr>
          <a:xfrm>
            <a:off x="806852" y="131513"/>
            <a:ext cx="7704000" cy="572700"/>
          </a:xfrm>
          <a:prstGeom prst="rect"/>
        </p:spPr>
        <p:txBody>
          <a:bodyPr anchor="ctr" anchorCtr="0" bIns="91425" lIns="91425" rIns="91425" spcFirstLastPara="1" tIns="91425" wrap="square">
            <a:noAutofit/>
          </a:bodyPr>
          <a:p>
            <a:pPr algn="ctr" indent="0" lvl="0" marL="0" rtl="0">
              <a:spcBef>
                <a:spcPts val="0"/>
              </a:spcBef>
              <a:spcAft>
                <a:spcPts val="0"/>
              </a:spcAft>
              <a:buNone/>
            </a:pPr>
            <a:r>
              <a:rPr lang="en-US">
                <a:solidFill>
                  <a:schemeClr val="accent3"/>
                </a:solidFill>
              </a:rPr>
              <a:t>I</a:t>
            </a:r>
            <a:r>
              <a:rPr lang="en-US">
                <a:solidFill>
                  <a:schemeClr val="accent3"/>
                </a:solidFill>
              </a:rPr>
              <a:t>n</a:t>
            </a:r>
            <a:r>
              <a:rPr lang="en-US">
                <a:solidFill>
                  <a:schemeClr val="accent3"/>
                </a:solidFill>
              </a:rPr>
              <a:t>d</a:t>
            </a:r>
            <a:r>
              <a:rPr lang="en-US">
                <a:solidFill>
                  <a:schemeClr val="accent3"/>
                </a:solidFill>
              </a:rPr>
              <a:t>i</a:t>
            </a:r>
            <a:r>
              <a:rPr lang="en-US">
                <a:solidFill>
                  <a:schemeClr val="accent3"/>
                </a:solidFill>
              </a:rPr>
              <a:t>c</a:t>
            </a:r>
            <a:r>
              <a:rPr lang="en-US">
                <a:solidFill>
                  <a:schemeClr val="accent3"/>
                </a:solidFill>
              </a:rPr>
              <a:t>a</a:t>
            </a:r>
            <a:r>
              <a:rPr lang="en-US">
                <a:solidFill>
                  <a:schemeClr val="accent3"/>
                </a:solidFill>
              </a:rPr>
              <a:t>t</a:t>
            </a:r>
            <a:r>
              <a:rPr lang="en-US">
                <a:solidFill>
                  <a:schemeClr val="accent3"/>
                </a:solidFill>
              </a:rPr>
              <a:t>i</a:t>
            </a:r>
            <a:r>
              <a:rPr lang="en-US">
                <a:solidFill>
                  <a:schemeClr val="accent3"/>
                </a:solidFill>
              </a:rPr>
              <a:t>o</a:t>
            </a:r>
            <a:r>
              <a:rPr lang="en-US">
                <a:solidFill>
                  <a:schemeClr val="accent3"/>
                </a:solidFill>
              </a:rPr>
              <a:t>n</a:t>
            </a:r>
            <a:r>
              <a:rPr lang="en-US">
                <a:solidFill>
                  <a:schemeClr val="accent3"/>
                </a:solidFill>
              </a:rPr>
              <a:t> </a:t>
            </a:r>
            <a:r>
              <a:rPr lang="en-US">
                <a:solidFill>
                  <a:schemeClr val="accent3"/>
                </a:solidFill>
              </a:rPr>
              <a:t>(</a:t>
            </a:r>
            <a:r>
              <a:rPr lang="en-US">
                <a:solidFill>
                  <a:schemeClr val="accent3"/>
                </a:solidFill>
              </a:rPr>
              <a:t>f</a:t>
            </a:r>
            <a:r>
              <a:rPr lang="en-US">
                <a:solidFill>
                  <a:schemeClr val="accent3"/>
                </a:solidFill>
              </a:rPr>
              <a:t>e</a:t>
            </a:r>
            <a:r>
              <a:rPr lang="en-US">
                <a:solidFill>
                  <a:schemeClr val="accent3"/>
                </a:solidFill>
              </a:rPr>
              <a:t>t</a:t>
            </a:r>
            <a:r>
              <a:rPr lang="en-US">
                <a:solidFill>
                  <a:schemeClr val="accent3"/>
                </a:solidFill>
              </a:rPr>
              <a:t>al</a:t>
            </a:r>
            <a:r>
              <a:rPr lang="en-US">
                <a:solidFill>
                  <a:schemeClr val="accent3"/>
                </a:solidFill>
              </a:rPr>
              <a:t>)</a:t>
            </a:r>
            <a:endParaRPr>
              <a:solidFill>
                <a:schemeClr val="accent3"/>
              </a:solidFill>
            </a:endParaRPr>
          </a:p>
        </p:txBody>
      </p:sp>
      <p:pic>
        <p:nvPicPr>
          <p:cNvPr id="2097261" name="Google Shape;631;p40"/>
          <p:cNvPicPr preferRelativeResize="0">
            <a:picLocks/>
          </p:cNvPicPr>
          <p:nvPr/>
        </p:nvPicPr>
        <p:blipFill>
          <a:blip xmlns:r="http://schemas.openxmlformats.org/officeDocument/2006/relationships" r:embed="rId1">
            <a:alphaModFix/>
          </a:blip>
          <a:stretch>
            <a:fillRect/>
          </a:stretch>
        </p:blipFill>
        <p:spPr>
          <a:xfrm>
            <a:off x="1198799" y="860924"/>
            <a:ext cx="636825" cy="654931"/>
          </a:xfrm>
          <a:prstGeom prst="ellipse"/>
          <a:noFill/>
          <a:ln>
            <a:noFill/>
          </a:ln>
        </p:spPr>
      </p:pic>
      <p:sp>
        <p:nvSpPr>
          <p:cNvPr id="1048857" name="Google Shape;634;p40"/>
          <p:cNvSpPr txBox="1"/>
          <p:nvPr>
            <p:ph type="subTitle" idx="1"/>
          </p:nvPr>
        </p:nvSpPr>
        <p:spPr>
          <a:xfrm>
            <a:off x="1650955" y="946273"/>
            <a:ext cx="2556164" cy="398916"/>
          </a:xfrm>
          <a:prstGeom prst="rect"/>
        </p:spPr>
        <p:txBody>
          <a:bodyPr anchor="t" anchorCtr="0" bIns="91425" lIns="91425" rIns="91425" spcFirstLastPara="1" tIns="91425" wrap="square">
            <a:noAutofit/>
          </a:bodyPr>
          <a:p>
            <a:pPr algn="ctr" indent="0" lvl="0" marL="0" rtl="0">
              <a:spcBef>
                <a:spcPts val="0"/>
              </a:spcBef>
              <a:spcAft>
                <a:spcPts val="0"/>
              </a:spcAft>
              <a:buNone/>
            </a:pPr>
            <a:r>
              <a:rPr sz="2000" lang="en-US">
                <a:effectLst>
                  <a:outerShdw algn="br" blurRad="38100" dir="2700000" dist="38100" rotWithShape="0">
                    <a:srgbClr val="000000"/>
                  </a:outerShdw>
                </a:effectLst>
              </a:rPr>
              <a:t>F</a:t>
            </a:r>
            <a:r>
              <a:rPr sz="2000" lang="en-US">
                <a:effectLst>
                  <a:outerShdw algn="br" blurRad="38100" dir="2700000" dist="38100" rotWithShape="0">
                    <a:srgbClr val="000000"/>
                  </a:outerShdw>
                </a:effectLst>
              </a:rPr>
              <a:t>e</a:t>
            </a:r>
            <a:r>
              <a:rPr sz="2000" lang="en-US">
                <a:effectLst>
                  <a:outerShdw algn="br" blurRad="38100" dir="2700000" dist="38100" rotWithShape="0">
                    <a:srgbClr val="000000"/>
                  </a:outerShdw>
                </a:effectLst>
              </a:rPr>
              <a:t>t</a:t>
            </a:r>
            <a:r>
              <a:rPr sz="2000" lang="en-US">
                <a:effectLst>
                  <a:outerShdw algn="br" blurRad="38100" dir="2700000" dist="38100" rotWithShape="0">
                    <a:srgbClr val="000000"/>
                  </a:outerShdw>
                </a:effectLst>
              </a:rPr>
              <a:t>a</a:t>
            </a:r>
            <a:r>
              <a:rPr sz="2000" lang="en-US">
                <a:effectLst>
                  <a:outerShdw algn="br" blurRad="38100" dir="2700000" dist="38100" rotWithShape="0">
                    <a:srgbClr val="000000"/>
                  </a:outerShdw>
                </a:effectLst>
              </a:rPr>
              <a:t>l</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distr</a:t>
            </a:r>
            <a:r>
              <a:rPr sz="2000" lang="en-US">
                <a:effectLst>
                  <a:outerShdw algn="br" blurRad="38100" dir="2700000" dist="38100" rotWithShape="0">
                    <a:srgbClr val="000000"/>
                  </a:outerShdw>
                </a:effectLst>
              </a:rPr>
              <a:t>ess</a:t>
            </a:r>
            <a:r>
              <a:rPr sz="2000" lang="en-US">
                <a:effectLst>
                  <a:outerShdw algn="br" blurRad="38100" dir="2700000" dist="38100" rotWithShape="0">
                    <a:srgbClr val="000000"/>
                  </a:outerShdw>
                </a:effectLst>
              </a:rPr>
              <a:t> </a:t>
            </a:r>
            <a:endParaRPr sz="1600">
              <a:effectLst>
                <a:outerShdw algn="br" blurRad="38100" dir="2700000" dist="38100" rotWithShape="0">
                  <a:srgbClr val="000000"/>
                </a:outerShdw>
              </a:effectLst>
            </a:endParaRPr>
          </a:p>
        </p:txBody>
      </p:sp>
      <p:sp>
        <p:nvSpPr>
          <p:cNvPr id="1048858" name="Google Shape;637;p40"/>
          <p:cNvSpPr txBox="1"/>
          <p:nvPr>
            <p:ph type="subTitle" idx="5"/>
          </p:nvPr>
        </p:nvSpPr>
        <p:spPr>
          <a:xfrm>
            <a:off x="1357336" y="1440936"/>
            <a:ext cx="3143400" cy="572700"/>
          </a:xfrm>
          <a:prstGeom prst="rect"/>
        </p:spPr>
        <p:txBody>
          <a:bodyPr anchor="t" anchorCtr="0" bIns="91425" lIns="91425" rIns="91425" spcFirstLastPara="1" tIns="91425" wrap="square">
            <a:noAutofit/>
          </a:bodyPr>
          <a:p>
            <a:pPr algn="ctr" indent="0" lvl="0" marL="0" rtl="0">
              <a:spcBef>
                <a:spcPts val="0"/>
              </a:spcBef>
              <a:spcAft>
                <a:spcPts val="0"/>
              </a:spcAft>
              <a:buNone/>
            </a:pPr>
            <a:r>
              <a:rPr sz="2000">
                <a:solidFill>
                  <a:schemeClr val="dk1"/>
                </a:solidFill>
                <a:effectLst>
                  <a:outerShdw algn="br" blurRad="38100" dir="2700000" dist="38100" rotWithShape="0">
                    <a:srgbClr val="000000"/>
                  </a:outerShdw>
                </a:effectLst>
              </a:rPr>
              <a:t>Cord prolapse</a:t>
            </a:r>
            <a:endParaRPr sz="1800">
              <a:solidFill>
                <a:schemeClr val="dk1"/>
              </a:solidFill>
              <a:effectLst>
                <a:outerShdw algn="br" blurRad="38100" dir="2700000" dist="38100" rotWithShape="0">
                  <a:srgbClr val="000000"/>
                </a:outerShdw>
              </a:effectLst>
            </a:endParaRPr>
          </a:p>
          <a:p>
            <a:pPr algn="ctr" indent="0" lvl="0" marL="0" rtl="0">
              <a:spcBef>
                <a:spcPts val="0"/>
              </a:spcBef>
              <a:spcAft>
                <a:spcPts val="0"/>
              </a:spcAft>
              <a:buNone/>
            </a:pPr>
            <a:endParaRPr sz="1600">
              <a:solidFill>
                <a:schemeClr val="dk1"/>
              </a:solidFill>
            </a:endParaRPr>
          </a:p>
        </p:txBody>
      </p:sp>
      <p:sp>
        <p:nvSpPr>
          <p:cNvPr id="1048859" name="Google Shape;643;p40"/>
          <p:cNvSpPr txBox="1"/>
          <p:nvPr>
            <p:ph type="subTitle" idx="14"/>
          </p:nvPr>
        </p:nvSpPr>
        <p:spPr>
          <a:xfrm>
            <a:off x="1791578" y="4139870"/>
            <a:ext cx="6227270" cy="693169"/>
          </a:xfrm>
          <a:prstGeom prst="rect"/>
        </p:spPr>
        <p:txBody>
          <a:bodyPr anchor="t" anchorCtr="0" bIns="91425" lIns="91425" rIns="91425" spcFirstLastPara="1" tIns="91425" wrap="square">
            <a:noAutofit/>
          </a:bodyPr>
          <a:p>
            <a:pPr algn="ctr" indent="0" lvl="0" marL="0" rtl="0">
              <a:spcBef>
                <a:spcPts val="0"/>
              </a:spcBef>
              <a:spcAft>
                <a:spcPts val="0"/>
              </a:spcAft>
              <a:buNone/>
            </a:pPr>
            <a:r>
              <a:rPr sz="2000">
                <a:effectLst>
                  <a:outerShdw algn="br" blurRad="38100" dir="2700000" dist="38100" rotWithShape="0">
                    <a:srgbClr val="000000"/>
                  </a:outerShdw>
                </a:effectLst>
              </a:rPr>
              <a:t>Failed induction, obstructed labor and Failure to progress in labor </a:t>
            </a:r>
            <a:r>
              <a:rPr sz="2000">
                <a:effectLst>
                  <a:outerShdw algn="br" blurRad="38100" dir="2700000" dist="38100" rotWithShape="0">
                    <a:srgbClr val="000000"/>
                  </a:outerShdw>
                </a:effectLst>
              </a:rPr>
              <a:t>(Dystocia) </a:t>
            </a:r>
            <a:endParaRPr sz="1800">
              <a:effectLst>
                <a:outerShdw algn="br" blurRad="38100" dir="2700000" dist="38100" rotWithShape="0">
                  <a:srgbClr val="000000"/>
                </a:outerShdw>
              </a:effectLst>
            </a:endParaRPr>
          </a:p>
        </p:txBody>
      </p:sp>
      <p:grpSp>
        <p:nvGrpSpPr>
          <p:cNvPr id="253" name="Google Shape;645;p40"/>
          <p:cNvGrpSpPr/>
          <p:nvPr/>
        </p:nvGrpSpPr>
        <p:grpSpPr>
          <a:xfrm>
            <a:off x="7323378" y="989240"/>
            <a:ext cx="957181" cy="296392"/>
            <a:chOff x="7707428" y="2428915"/>
            <a:chExt cx="957181" cy="296392"/>
          </a:xfrm>
        </p:grpSpPr>
        <p:sp>
          <p:nvSpPr>
            <p:cNvPr id="1048860" name="Google Shape;646;p4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861" name="Google Shape;647;p4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8862" name="Google Shape;648;p40"/>
            <p:cNvSpPr/>
            <p:nvPr/>
          </p:nvSpPr>
          <p:spPr>
            <a:xfrm>
              <a:off x="7707428" y="2671048"/>
              <a:ext cx="957181" cy="54259"/>
            </a:xfrm>
            <a:custGeom>
              <a:avLst/>
              <a:ahLst/>
              <a:rect l="l" t="t" r="r" b="b"/>
              <a:pathLst>
                <a:path w="29247" h="1656"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pic>
        <p:nvPicPr>
          <p:cNvPr id="2097262" name="Google Shape;631;p40"/>
          <p:cNvPicPr>
            <a:picLocks/>
          </p:cNvPicPr>
          <p:nvPr/>
        </p:nvPicPr>
        <p:blipFill>
          <a:blip xmlns:r="http://schemas.openxmlformats.org/officeDocument/2006/relationships" r:embed="rId2">
            <a:alphaModFix/>
          </a:blip>
          <a:stretch>
            <a:fillRect/>
          </a:stretch>
        </p:blipFill>
        <p:spPr>
          <a:xfrm>
            <a:off x="1235730" y="3253520"/>
            <a:ext cx="674241" cy="693410"/>
          </a:xfrm>
          <a:prstGeom prst="ellipse"/>
          <a:noFill/>
          <a:ln>
            <a:noFill/>
          </a:ln>
        </p:spPr>
      </p:pic>
      <p:pic>
        <p:nvPicPr>
          <p:cNvPr id="2097263" name="Google Shape;631;p40"/>
          <p:cNvPicPr>
            <a:picLocks/>
          </p:cNvPicPr>
          <p:nvPr/>
        </p:nvPicPr>
        <p:blipFill>
          <a:blip xmlns:r="http://schemas.openxmlformats.org/officeDocument/2006/relationships" r:embed="rId3">
            <a:alphaModFix/>
          </a:blip>
          <a:stretch>
            <a:fillRect/>
          </a:stretch>
        </p:blipFill>
        <p:spPr>
          <a:xfrm>
            <a:off x="1235729" y="2593648"/>
            <a:ext cx="641631" cy="659873"/>
          </a:xfrm>
          <a:prstGeom prst="ellipse"/>
          <a:noFill/>
          <a:ln>
            <a:noFill/>
          </a:ln>
        </p:spPr>
      </p:pic>
      <p:pic>
        <p:nvPicPr>
          <p:cNvPr id="2097264" name="Google Shape;631;p40"/>
          <p:cNvPicPr>
            <a:picLocks/>
          </p:cNvPicPr>
          <p:nvPr/>
        </p:nvPicPr>
        <p:blipFill>
          <a:blip xmlns:r="http://schemas.openxmlformats.org/officeDocument/2006/relationships" r:embed="rId4">
            <a:alphaModFix/>
          </a:blip>
          <a:stretch>
            <a:fillRect/>
          </a:stretch>
        </p:blipFill>
        <p:spPr>
          <a:xfrm>
            <a:off x="1235729" y="2000536"/>
            <a:ext cx="642306" cy="660567"/>
          </a:xfrm>
          <a:prstGeom prst="ellipse"/>
          <a:noFill/>
          <a:ln>
            <a:noFill/>
          </a:ln>
        </p:spPr>
      </p:pic>
      <p:sp>
        <p:nvSpPr>
          <p:cNvPr id="1048863" name="Google Shape;643;p40"/>
          <p:cNvSpPr txBox="1"/>
          <p:nvPr/>
        </p:nvSpPr>
        <p:spPr>
          <a:xfrm>
            <a:off x="1791578" y="3253520"/>
            <a:ext cx="6967569" cy="618392"/>
          </a:xfrm>
          <a:prstGeom prst="rect"/>
        </p:spPr>
        <p:txBody>
          <a:bodyPr anchor="t" anchorCtr="0" bIns="91425" lIns="91425" rIns="91425" spcFirstLastPara="1" tIns="91425" wrap="square">
            <a:noAutofit/>
          </a:bodyPr>
          <a:lstStyle>
            <a:lvl1pPr algn="ctr" indent="-330200" marL="457200" marR="0" rtl="0">
              <a:lnSpc>
                <a:spcPct val="100000"/>
              </a:lnSpc>
              <a:spcBef>
                <a:spcPts val="0"/>
              </a:spcBef>
              <a:spcAft>
                <a:spcPts val="0"/>
              </a:spcAft>
              <a:buClr>
                <a:srgbClr val="000000"/>
              </a:buClr>
              <a:buSzPts val="1400"/>
              <a:buFont typeface="Arial"/>
              <a:buNone/>
              <a:defRPr sz="1400">
                <a:solidFill>
                  <a:srgbClr val="303B6C"/>
                </a:solidFill>
                <a:latin typeface="Tajawal Medium"/>
                <a:ea typeface="Tajawal Medium"/>
                <a:cs typeface="Tajawal Medium"/>
                <a:sym typeface="Tajawal Medium"/>
              </a:defRPr>
            </a:lvl1pPr>
            <a:lvl2pPr algn="l" indent="-330200" marL="9144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2pPr>
            <a:lvl3pPr algn="l" indent="-330200" marL="13716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3pPr>
            <a:lvl4pPr algn="l" indent="-330200" marL="18288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4pPr>
            <a:lvl5pPr algn="l" indent="-330200" marL="22860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5pPr>
            <a:lvl6pPr algn="l" indent="-330200" marL="27432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6pPr>
            <a:lvl7pPr algn="l" indent="-330200" marL="32004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7pPr>
            <a:lvl8pPr algn="l" indent="-330200" marL="36576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8pPr>
            <a:lvl9pPr algn="l" indent="-330200" marL="41148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9pPr>
          </a:lstStyle>
          <a:p>
            <a:pPr algn="ctr" indent="0" lvl="0" marL="0" rtl="0">
              <a:spcBef>
                <a:spcPts val="0"/>
              </a:spcBef>
              <a:spcAft>
                <a:spcPts val="0"/>
              </a:spcAft>
              <a:buNone/>
            </a:pPr>
            <a:r>
              <a:rPr sz="2000">
                <a:effectLst>
                  <a:outerShdw algn="br" blurRad="38100" dir="2700000" dist="38100" rotWithShape="0">
                    <a:srgbClr val="000000"/>
                  </a:outerShdw>
                </a:effectLst>
              </a:rPr>
              <a:t>Transverse lie and Malpresentation brow</a:t>
            </a:r>
            <a:r>
              <a:rPr sz="2000" lang="en-US">
                <a:effectLst>
                  <a:outerShdw algn="br" blurRad="38100" dir="2700000" dist="38100" rotWithShape="0">
                    <a:srgbClr val="000000"/>
                  </a:outerShdw>
                </a:effectLst>
              </a:rPr>
              <a:t> </a:t>
            </a:r>
            <a:r>
              <a:rPr sz="2000">
                <a:effectLst>
                  <a:outerShdw algn="br" blurRad="38100" dir="2700000" dist="38100" rotWithShape="0">
                    <a:srgbClr val="000000"/>
                  </a:outerShdw>
                </a:effectLst>
              </a:rPr>
              <a:t>mentoposterior, shoulder &amp; </a:t>
            </a:r>
            <a:r>
              <a:rPr sz="2000">
                <a:effectLst>
                  <a:outerShdw algn="br" blurRad="38100" dir="2700000" dist="38100" rotWithShape="0">
                    <a:srgbClr val="000000"/>
                  </a:outerShdw>
                </a:effectLst>
              </a:rPr>
              <a:t>compound presentations, </a:t>
            </a:r>
            <a:endParaRPr sz="2800">
              <a:effectLst>
                <a:outerShdw algn="br" blurRad="38100" dir="2700000" dist="38100" rotWithShape="0">
                  <a:srgbClr val="000000"/>
                </a:outerShdw>
              </a:effectLst>
            </a:endParaRPr>
          </a:p>
        </p:txBody>
      </p:sp>
      <p:sp>
        <p:nvSpPr>
          <p:cNvPr id="1048864" name="Google Shape;643;p40"/>
          <p:cNvSpPr txBox="1"/>
          <p:nvPr/>
        </p:nvSpPr>
        <p:spPr>
          <a:xfrm>
            <a:off x="1791577" y="2661826"/>
            <a:ext cx="6871066" cy="714631"/>
          </a:xfrm>
          <a:prstGeom prst="rect"/>
        </p:spPr>
        <p:txBody>
          <a:bodyPr anchor="t" anchorCtr="0" bIns="91425" lIns="91425" rIns="91425" spcFirstLastPara="1" tIns="91425" wrap="square">
            <a:noAutofit/>
          </a:bodyPr>
          <a:lstStyle>
            <a:lvl1pPr algn="ctr" indent="-330200" marL="457200" marR="0" rtl="0">
              <a:lnSpc>
                <a:spcPct val="100000"/>
              </a:lnSpc>
              <a:spcBef>
                <a:spcPts val="0"/>
              </a:spcBef>
              <a:spcAft>
                <a:spcPts val="0"/>
              </a:spcAft>
              <a:buClr>
                <a:srgbClr val="000000"/>
              </a:buClr>
              <a:buSzPts val="1400"/>
              <a:buFont typeface="Arial"/>
              <a:buNone/>
              <a:defRPr sz="1400">
                <a:solidFill>
                  <a:srgbClr val="303B6C"/>
                </a:solidFill>
                <a:latin typeface="Tajawal Medium"/>
                <a:ea typeface="Tajawal Medium"/>
                <a:cs typeface="Tajawal Medium"/>
                <a:sym typeface="Tajawal Medium"/>
              </a:defRPr>
            </a:lvl1pPr>
            <a:lvl2pPr algn="l" indent="-330200" marL="9144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2pPr>
            <a:lvl3pPr algn="l" indent="-330200" marL="13716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3pPr>
            <a:lvl4pPr algn="l" indent="-330200" marL="18288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4pPr>
            <a:lvl5pPr algn="l" indent="-330200" marL="22860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5pPr>
            <a:lvl6pPr algn="l" indent="-330200" marL="27432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6pPr>
            <a:lvl7pPr algn="l" indent="-330200" marL="32004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7pPr>
            <a:lvl8pPr algn="l" indent="-330200" marL="36576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8pPr>
            <a:lvl9pPr algn="l" indent="-330200" marL="41148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9pPr>
          </a:lstStyle>
          <a:p>
            <a:pPr algn="ctr" indent="0" lvl="0" marL="0" rtl="0">
              <a:spcBef>
                <a:spcPts val="0"/>
              </a:spcBef>
              <a:spcAft>
                <a:spcPts val="0"/>
              </a:spcAft>
              <a:buNone/>
            </a:pPr>
            <a:r>
              <a:rPr sz="2000">
                <a:effectLst>
                  <a:outerShdw algn="br" blurRad="38100" dir="2700000" dist="38100" rotWithShape="0">
                    <a:srgbClr val="000000"/>
                  </a:outerShdw>
                </a:effectLst>
              </a:rPr>
              <a:t>Multiple pregnancy</a:t>
            </a:r>
            <a:r>
              <a:rPr sz="24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t</a:t>
            </a:r>
            <a:r>
              <a:rPr sz="2000" lang="en-US">
                <a:effectLst>
                  <a:outerShdw algn="br" blurRad="38100" dir="2700000" dist="38100" rotWithShape="0">
                    <a:srgbClr val="000000"/>
                  </a:outerShdw>
                </a:effectLst>
              </a:rPr>
              <a:t>h</a:t>
            </a:r>
            <a:r>
              <a:rPr sz="2000" lang="en-US">
                <a:effectLst>
                  <a:outerShdw algn="br" blurRad="38100" dir="2700000" dist="38100" rotWithShape="0">
                    <a:srgbClr val="000000"/>
                  </a:outerShdw>
                </a:effectLst>
              </a:rPr>
              <a:t>e</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first</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t</a:t>
            </a:r>
            <a:r>
              <a:rPr sz="2000" lang="en-US">
                <a:effectLst>
                  <a:outerShdw algn="br" blurRad="38100" dir="2700000" dist="38100" rotWithShape="0">
                    <a:srgbClr val="000000"/>
                  </a:outerShdw>
                </a:effectLst>
              </a:rPr>
              <a:t>w</a:t>
            </a:r>
            <a:r>
              <a:rPr sz="2000" lang="en-US">
                <a:effectLst>
                  <a:outerShdw algn="br" blurRad="38100" dir="2700000" dist="38100" rotWithShape="0">
                    <a:srgbClr val="000000"/>
                  </a:outerShdw>
                </a:effectLst>
              </a:rPr>
              <a:t>i</a:t>
            </a:r>
            <a:r>
              <a:rPr sz="2000" lang="en-US">
                <a:effectLst>
                  <a:outerShdw algn="br" blurRad="38100" dir="2700000" dist="38100" rotWithShape="0">
                    <a:srgbClr val="000000"/>
                  </a:outerShdw>
                </a:effectLst>
              </a:rPr>
              <a:t>n</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i</a:t>
            </a:r>
            <a:r>
              <a:rPr sz="2000" lang="en-US">
                <a:effectLst>
                  <a:outerShdw algn="br" blurRad="38100" dir="2700000" dist="38100" rotWithShape="0">
                    <a:srgbClr val="000000"/>
                  </a:outerShdw>
                </a:effectLst>
              </a:rPr>
              <a:t>n</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n</a:t>
            </a:r>
            <a:r>
              <a:rPr sz="2000" lang="en-US">
                <a:effectLst>
                  <a:outerShdw algn="br" blurRad="38100" dir="2700000" dist="38100" rotWithShape="0">
                    <a:srgbClr val="000000"/>
                  </a:outerShdw>
                </a:effectLst>
              </a:rPr>
              <a:t>o</a:t>
            </a:r>
            <a:r>
              <a:rPr sz="2000" lang="en-US">
                <a:effectLst>
                  <a:outerShdw algn="br" blurRad="38100" dir="2700000" dist="38100" rotWithShape="0">
                    <a:srgbClr val="000000"/>
                  </a:outerShdw>
                </a:effectLst>
              </a:rPr>
              <a:t>n</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c</a:t>
            </a:r>
            <a:r>
              <a:rPr sz="2000" lang="en-US">
                <a:effectLst>
                  <a:outerShdw algn="br" blurRad="38100" dir="2700000" dist="38100" rotWithShape="0">
                    <a:srgbClr val="000000"/>
                  </a:outerShdw>
                </a:effectLst>
              </a:rPr>
              <a:t>e</a:t>
            </a:r>
            <a:r>
              <a:rPr sz="2000" lang="en-US">
                <a:effectLst>
                  <a:outerShdw algn="br" blurRad="38100" dir="2700000" dist="38100" rotWithShape="0">
                    <a:srgbClr val="000000"/>
                  </a:outerShdw>
                </a:effectLst>
              </a:rPr>
              <a:t>p</a:t>
            </a:r>
            <a:r>
              <a:rPr sz="2000" lang="en-US">
                <a:effectLst>
                  <a:outerShdw algn="br" blurRad="38100" dir="2700000" dist="38100" rotWithShape="0">
                    <a:srgbClr val="000000"/>
                  </a:outerShdw>
                </a:effectLst>
              </a:rPr>
              <a:t>h</a:t>
            </a:r>
            <a:r>
              <a:rPr sz="2000" lang="en-US">
                <a:effectLst>
                  <a:outerShdw algn="br" blurRad="38100" dir="2700000" dist="38100" rotWithShape="0">
                    <a:srgbClr val="000000"/>
                  </a:outerShdw>
                </a:effectLst>
              </a:rPr>
              <a:t>alic</a:t>
            </a:r>
            <a:r>
              <a:rPr sz="2000" lang="en-US">
                <a:effectLst>
                  <a:outerShdw algn="br" blurRad="38100" dir="2700000" dist="38100" rotWithShape="0">
                    <a:srgbClr val="000000"/>
                  </a:outerShdw>
                </a:effectLst>
              </a:rPr>
              <a:t> </a:t>
            </a:r>
            <a:r>
              <a:rPr sz="2000" lang="en-US">
                <a:effectLst>
                  <a:outerShdw algn="br" blurRad="38100" dir="2700000" dist="38100" rotWithShape="0">
                    <a:srgbClr val="000000"/>
                  </a:outerShdw>
                </a:effectLst>
              </a:rPr>
              <a:t>p</a:t>
            </a:r>
            <a:r>
              <a:rPr sz="2000" lang="en-US">
                <a:effectLst>
                  <a:outerShdw algn="br" blurRad="38100" dir="2700000" dist="38100" rotWithShape="0">
                    <a:srgbClr val="000000"/>
                  </a:outerShdw>
                </a:effectLst>
              </a:rPr>
              <a:t>o</a:t>
            </a:r>
            <a:r>
              <a:rPr sz="2000" lang="en-US">
                <a:effectLst>
                  <a:outerShdw algn="br" blurRad="38100" dir="2700000" dist="38100" rotWithShape="0">
                    <a:srgbClr val="000000"/>
                  </a:outerShdw>
                </a:effectLst>
              </a:rPr>
              <a:t>s</a:t>
            </a:r>
            <a:r>
              <a:rPr sz="2000" lang="en-US">
                <a:effectLst>
                  <a:outerShdw algn="br" blurRad="38100" dir="2700000" dist="38100" rotWithShape="0">
                    <a:srgbClr val="000000"/>
                  </a:outerShdw>
                </a:effectLst>
              </a:rPr>
              <a:t>ition</a:t>
            </a:r>
            <a:r>
              <a:rPr sz="2000" lang="en-US">
                <a:effectLst>
                  <a:outerShdw algn="br" blurRad="38100" dir="2700000" dist="38100" rotWithShape="0">
                    <a:srgbClr val="000000"/>
                  </a:outerShdw>
                </a:effectLst>
              </a:rPr>
              <a:t>)</a:t>
            </a:r>
            <a:endParaRPr sz="1600">
              <a:effectLst>
                <a:outerShdw algn="br" blurRad="38100" dir="2700000" dist="38100" rotWithShape="0">
                  <a:srgbClr val="000000"/>
                </a:outerShdw>
              </a:effectLst>
            </a:endParaRPr>
          </a:p>
        </p:txBody>
      </p:sp>
      <p:sp>
        <p:nvSpPr>
          <p:cNvPr id="1048865" name="Google Shape;643;p40"/>
          <p:cNvSpPr txBox="1"/>
          <p:nvPr/>
        </p:nvSpPr>
        <p:spPr>
          <a:xfrm>
            <a:off x="1455611" y="2109382"/>
            <a:ext cx="4499915" cy="625319"/>
          </a:xfrm>
          <a:prstGeom prst="rect"/>
        </p:spPr>
        <p:txBody>
          <a:bodyPr anchor="t" anchorCtr="0" bIns="91425" lIns="91425" rIns="91425" spcFirstLastPara="1" tIns="91425" wrap="square">
            <a:noAutofit/>
          </a:bodyPr>
          <a:lstStyle>
            <a:lvl1pPr algn="ctr" indent="-330200" marL="457200" marR="0" rtl="0">
              <a:lnSpc>
                <a:spcPct val="100000"/>
              </a:lnSpc>
              <a:spcBef>
                <a:spcPts val="0"/>
              </a:spcBef>
              <a:spcAft>
                <a:spcPts val="0"/>
              </a:spcAft>
              <a:buClr>
                <a:srgbClr val="000000"/>
              </a:buClr>
              <a:buSzPts val="1400"/>
              <a:buFont typeface="Arial"/>
              <a:buNone/>
              <a:defRPr sz="1400">
                <a:solidFill>
                  <a:srgbClr val="303B6C"/>
                </a:solidFill>
                <a:latin typeface="Tajawal Medium"/>
                <a:ea typeface="Tajawal Medium"/>
                <a:cs typeface="Tajawal Medium"/>
                <a:sym typeface="Tajawal Medium"/>
              </a:defRPr>
            </a:lvl1pPr>
            <a:lvl2pPr algn="l" indent="-330200" marL="9144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2pPr>
            <a:lvl3pPr algn="l" indent="-330200" marL="13716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3pPr>
            <a:lvl4pPr algn="l" indent="-330200" marL="18288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4pPr>
            <a:lvl5pPr algn="l" indent="-330200" marL="22860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5pPr>
            <a:lvl6pPr algn="l" indent="-330200" marL="27432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6pPr>
            <a:lvl7pPr algn="l" indent="-330200" marL="32004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7pPr>
            <a:lvl8pPr algn="l" indent="-330200" marL="36576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8pPr>
            <a:lvl9pPr algn="l" indent="-330200" marL="4114800" marR="0" rtl="0">
              <a:lnSpc>
                <a:spcPct val="100000"/>
              </a:lnSpc>
              <a:spcBef>
                <a:spcPts val="0"/>
              </a:spcBef>
              <a:spcAft>
                <a:spcPts val="0"/>
              </a:spcAft>
              <a:buClr>
                <a:srgbClr val="000000"/>
              </a:buClr>
              <a:buSzPts val="1600"/>
              <a:buFont typeface="Arial"/>
              <a:buNone/>
              <a:defRPr sz="1600">
                <a:solidFill>
                  <a:srgbClr val="303B6C"/>
                </a:solidFill>
                <a:latin typeface="Tajawal Medium"/>
                <a:ea typeface="Tajawal Medium"/>
                <a:cs typeface="Tajawal Medium"/>
                <a:sym typeface="Tajawal Medium"/>
              </a:defRPr>
            </a:lvl9pPr>
          </a:lstStyle>
          <a:p>
            <a:pPr algn="ctr" indent="0" lvl="0" marL="0" rtl="0">
              <a:spcBef>
                <a:spcPts val="0"/>
              </a:spcBef>
              <a:spcAft>
                <a:spcPts val="0"/>
              </a:spcAft>
              <a:buNone/>
            </a:pPr>
            <a:r>
              <a:rPr sz="2000">
                <a:effectLst>
                  <a:outerShdw algn="br" blurRad="38100" dir="2700000" dist="38100" rotWithShape="0">
                    <a:srgbClr val="000000"/>
                  </a:outerShdw>
                </a:effectLst>
              </a:rPr>
              <a:t>Fetal macrosomia &gt; 4500 gm</a:t>
            </a:r>
            <a:endParaRPr sz="1600">
              <a:effectLst>
                <a:outerShdw algn="br" blurRad="38100" dir="2700000" dist="38100" rotWithShape="0">
                  <a:srgbClr val="000000"/>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203" name="Shape 626"/>
        <p:cNvGrpSpPr/>
        <p:nvPr/>
      </p:nvGrpSpPr>
      <p:grpSpPr>
        <a:xfrm>
          <a:off x="0" y="0"/>
          <a:ext cx="0" cy="0"/>
          <a:chOff x="0" y="0"/>
          <a:chExt cx="0" cy="0"/>
        </a:xfrm>
      </p:grpSpPr>
      <p:pic>
        <p:nvPicPr>
          <p:cNvPr id="2097203" name="Google Shape;627;p40"/>
          <p:cNvPicPr preferRelativeResize="0">
            <a:picLocks/>
          </p:cNvPicPr>
          <p:nvPr/>
        </p:nvPicPr>
        <p:blipFill>
          <a:blip xmlns:r="http://schemas.openxmlformats.org/officeDocument/2006/relationships" r:embed="rId1">
            <a:alphaModFix/>
          </a:blip>
          <a:stretch>
            <a:fillRect/>
          </a:stretch>
        </p:blipFill>
        <p:spPr>
          <a:xfrm>
            <a:off x="1235730" y="4044466"/>
            <a:ext cx="671933" cy="691037"/>
          </a:xfrm>
          <a:prstGeom prst="ellipse"/>
          <a:noFill/>
          <a:ln>
            <a:noFill/>
          </a:ln>
        </p:spPr>
      </p:pic>
      <p:pic>
        <p:nvPicPr>
          <p:cNvPr id="2097204" name="Google Shape;628;p40"/>
          <p:cNvPicPr preferRelativeResize="0">
            <a:picLocks/>
          </p:cNvPicPr>
          <p:nvPr/>
        </p:nvPicPr>
        <p:blipFill>
          <a:blip xmlns:r="http://schemas.openxmlformats.org/officeDocument/2006/relationships" r:embed="rId1">
            <a:alphaModFix/>
          </a:blip>
          <a:stretch>
            <a:fillRect/>
          </a:stretch>
        </p:blipFill>
        <p:spPr>
          <a:xfrm>
            <a:off x="1256936" y="1641138"/>
            <a:ext cx="599893" cy="616949"/>
          </a:xfrm>
          <a:prstGeom prst="ellipse"/>
          <a:noFill/>
          <a:ln>
            <a:noFill/>
          </a:ln>
        </p:spPr>
      </p:pic>
      <p:sp>
        <p:nvSpPr>
          <p:cNvPr id="1048709" name="Google Shape;630;p40"/>
          <p:cNvSpPr txBox="1">
            <a:spLocks noGrp="1"/>
          </p:cNvSpPr>
          <p:nvPr>
            <p:ph type="title" idx="15"/>
          </p:nvPr>
        </p:nvSpPr>
        <p:spPr>
          <a:xfrm>
            <a:off x="806852" y="131513"/>
            <a:ext cx="7704000" cy="5727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US">
                <a:solidFill>
                  <a:schemeClr val="accent3"/>
                </a:solidFill>
              </a:rPr>
              <a:t>Indication (maternal)</a:t>
            </a:r>
            <a:endParaRPr>
              <a:solidFill>
                <a:schemeClr val="accent3"/>
              </a:solidFill>
            </a:endParaRPr>
          </a:p>
        </p:txBody>
      </p:sp>
      <p:pic>
        <p:nvPicPr>
          <p:cNvPr id="2097205" name="Google Shape;631;p40"/>
          <p:cNvPicPr preferRelativeResize="0">
            <a:picLocks/>
          </p:cNvPicPr>
          <p:nvPr/>
        </p:nvPicPr>
        <p:blipFill>
          <a:blip xmlns:r="http://schemas.openxmlformats.org/officeDocument/2006/relationships" r:embed="rId1">
            <a:alphaModFix/>
          </a:blip>
          <a:stretch>
            <a:fillRect/>
          </a:stretch>
        </p:blipFill>
        <p:spPr>
          <a:xfrm>
            <a:off x="1273145" y="946273"/>
            <a:ext cx="636825" cy="654931"/>
          </a:xfrm>
          <a:prstGeom prst="ellipse"/>
          <a:noFill/>
          <a:ln>
            <a:noFill/>
          </a:ln>
        </p:spPr>
      </p:pic>
      <p:sp>
        <p:nvSpPr>
          <p:cNvPr id="1048710" name="Google Shape;634;p40"/>
          <p:cNvSpPr txBox="1">
            <a:spLocks noGrp="1"/>
          </p:cNvSpPr>
          <p:nvPr>
            <p:ph type="subTitle" idx="1"/>
          </p:nvPr>
        </p:nvSpPr>
        <p:spPr>
          <a:xfrm>
            <a:off x="1425745" y="1071507"/>
            <a:ext cx="4009873" cy="373990"/>
          </a:xfrm>
          <a:prstGeom prst="rect"/>
        </p:spPr>
        <p:txBody>
          <a:bodyPr anchor="t" anchorCtr="0" bIns="91425" lIns="91425" rIns="91425" spcFirstLastPara="1" tIns="91425" wrap="square">
            <a:noAutofit/>
          </a:bodyPr>
          <a:p>
            <a:pPr algn="ctr" indent="0" lvl="0" marL="0" rtl="0">
              <a:spcBef>
                <a:spcPct val="0"/>
              </a:spcBef>
              <a:spcAft>
                <a:spcPct val="0"/>
              </a:spcAft>
              <a:buNone/>
            </a:pPr>
            <a:r>
              <a:rPr sz="2000">
                <a:effectLst>
                  <a:outerShdw algn="br" blurRad="38100" dir="2700000" dist="38100" rotWithShape="0">
                    <a:srgbClr val="000000"/>
                  </a:outerShdw>
                </a:effectLst>
              </a:rPr>
              <a:t>Repeat cesarean delivery</a:t>
            </a:r>
            <a:endParaRPr sz="1600">
              <a:effectLst>
                <a:outerShdw algn="br" blurRad="38100" dir="2700000" dist="38100" rotWithShape="0">
                  <a:srgbClr val="000000"/>
                </a:outerShdw>
              </a:effectLst>
            </a:endParaRPr>
          </a:p>
        </p:txBody>
      </p:sp>
      <p:sp>
        <p:nvSpPr>
          <p:cNvPr id="1048711" name="Google Shape;637;p40"/>
          <p:cNvSpPr txBox="1">
            <a:spLocks noGrp="1"/>
          </p:cNvSpPr>
          <p:nvPr>
            <p:ph type="subTitle" idx="5"/>
          </p:nvPr>
        </p:nvSpPr>
        <p:spPr>
          <a:xfrm>
            <a:off x="1273144" y="1683174"/>
            <a:ext cx="6110790" cy="720168"/>
          </a:xfrm>
          <a:prstGeom prst="rect"/>
        </p:spPr>
        <p:txBody>
          <a:bodyPr anchor="t" anchorCtr="0" bIns="91425" lIns="91425" rIns="91425" spcFirstLastPara="1" tIns="91425" wrap="square">
            <a:noAutofit/>
          </a:bodyPr>
          <a:p>
            <a:pPr algn="ctr" indent="0" lvl="0" marL="0" rtl="0">
              <a:spcBef>
                <a:spcPct val="0"/>
              </a:spcBef>
              <a:spcAft>
                <a:spcPct val="0"/>
              </a:spcAft>
              <a:buNone/>
            </a:pPr>
            <a:r>
              <a:rPr sz="2000">
                <a:solidFill>
                  <a:schemeClr val="dk1"/>
                </a:solidFill>
                <a:effectLst>
                  <a:outerShdw algn="br" blurRad="38100" dir="2700000" dist="38100" rotWithShape="0">
                    <a:srgbClr val="000000"/>
                  </a:outerShdw>
                </a:effectLst>
              </a:rPr>
              <a:t>Abnormal placentation (eg. placenta Previa</a:t>
            </a:r>
            <a:endParaRPr sz="1800">
              <a:solidFill>
                <a:schemeClr val="dk1"/>
              </a:solidFill>
              <a:effectLst>
                <a:outerShdw algn="br" blurRad="38100" dir="2700000" dist="38100" rotWithShape="0">
                  <a:srgbClr val="000000"/>
                </a:outerShdw>
              </a:effectLst>
            </a:endParaRPr>
          </a:p>
        </p:txBody>
      </p:sp>
      <p:sp>
        <p:nvSpPr>
          <p:cNvPr id="1048712" name="Google Shape;643;p40"/>
          <p:cNvSpPr txBox="1">
            <a:spLocks noGrp="1"/>
          </p:cNvSpPr>
          <p:nvPr>
            <p:ph type="subTitle" idx="14"/>
          </p:nvPr>
        </p:nvSpPr>
        <p:spPr>
          <a:xfrm>
            <a:off x="1458365" y="4156512"/>
            <a:ext cx="6227270" cy="693169"/>
          </a:xfrm>
          <a:prstGeom prst="rect"/>
        </p:spPr>
        <p:txBody>
          <a:bodyPr anchor="t" anchorCtr="0" bIns="91425" lIns="91425" rIns="91425" spcFirstLastPara="1" tIns="91425" wrap="square">
            <a:noAutofit/>
          </a:bodyPr>
          <a:p>
            <a:pPr algn="ctr" indent="0" lvl="0" marL="0" rtl="0">
              <a:spcBef>
                <a:spcPct val="0"/>
              </a:spcBef>
              <a:spcAft>
                <a:spcPct val="0"/>
              </a:spcAft>
              <a:buNone/>
            </a:pPr>
            <a:r>
              <a:rPr sz="2000">
                <a:effectLst>
                  <a:outerShdw algn="br" blurRad="38100" dir="2700000" dist="38100" rotWithShape="0">
                    <a:srgbClr val="000000"/>
                  </a:outerShdw>
                </a:effectLst>
              </a:rPr>
              <a:t>Active genital herpes infection or maternal HIV infection</a:t>
            </a:r>
            <a:endParaRPr sz="1800">
              <a:effectLst>
                <a:outerShdw algn="br" blurRad="38100" dir="2700000" dist="38100" rotWithShape="0">
                  <a:srgbClr val="000000"/>
                </a:outerShdw>
              </a:effectLst>
            </a:endParaRPr>
          </a:p>
        </p:txBody>
      </p:sp>
      <p:grpSp>
        <p:nvGrpSpPr>
          <p:cNvPr id="204" name="Google Shape;645;p40"/>
          <p:cNvGrpSpPr/>
          <p:nvPr/>
        </p:nvGrpSpPr>
        <p:grpSpPr>
          <a:xfrm>
            <a:off x="7323378" y="989240"/>
            <a:ext cx="957181" cy="296392"/>
            <a:chOff x="7707428" y="2428915"/>
            <a:chExt cx="957181" cy="296392"/>
          </a:xfrm>
        </p:grpSpPr>
        <p:sp>
          <p:nvSpPr>
            <p:cNvPr id="1048713" name="Google Shape;646;p4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14" name="Google Shape;647;p4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715" name="Google Shape;648;p40"/>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206" name="Google Shape;631;p40"/>
          <p:cNvPicPr>
            <a:picLocks/>
          </p:cNvPicPr>
          <p:nvPr/>
        </p:nvPicPr>
        <p:blipFill>
          <a:blip xmlns:r="http://schemas.openxmlformats.org/officeDocument/2006/relationships" r:embed="rId1">
            <a:alphaModFix/>
          </a:blip>
          <a:stretch>
            <a:fillRect/>
          </a:stretch>
        </p:blipFill>
        <p:spPr>
          <a:xfrm>
            <a:off x="1235730" y="3253520"/>
            <a:ext cx="674241" cy="693410"/>
          </a:xfrm>
          <a:prstGeom prst="ellipse"/>
          <a:noFill/>
          <a:ln>
            <a:noFill/>
          </a:ln>
        </p:spPr>
      </p:pic>
      <p:pic>
        <p:nvPicPr>
          <p:cNvPr id="2097207" name="Google Shape;631;p40"/>
          <p:cNvPicPr>
            <a:picLocks/>
          </p:cNvPicPr>
          <p:nvPr/>
        </p:nvPicPr>
        <p:blipFill>
          <a:blip xmlns:r="http://schemas.openxmlformats.org/officeDocument/2006/relationships" r:embed="rId1">
            <a:alphaModFix/>
          </a:blip>
          <a:stretch>
            <a:fillRect/>
          </a:stretch>
        </p:blipFill>
        <p:spPr>
          <a:xfrm>
            <a:off x="1235730" y="2383371"/>
            <a:ext cx="642306" cy="660567"/>
          </a:xfrm>
          <a:prstGeom prst="ellipse"/>
          <a:noFill/>
          <a:ln>
            <a:noFill/>
          </a:ln>
        </p:spPr>
      </p:pic>
      <p:sp>
        <p:nvSpPr>
          <p:cNvPr id="1048716" name="Google Shape;643;p40"/>
          <p:cNvSpPr txBox="1"/>
          <p:nvPr/>
        </p:nvSpPr>
        <p:spPr>
          <a:xfrm>
            <a:off x="1791578" y="3253520"/>
            <a:ext cx="6967569" cy="618392"/>
          </a:xfrm>
          <a:prstGeom prst="rect"/>
        </p:spPr>
        <p:txBody>
          <a:bodyPr anchor="t" anchorCtr="0" bIns="91425" lIns="91425" rIns="91425" spcFirstLastPara="1" tIns="91425" wrap="square">
            <a:noAutofit/>
          </a:bodyPr>
          <a:lstStyle>
            <a:defPPr algn="l" lvl="0" marR="0" rtl="0">
              <a:lnSpc>
                <a:spcPct val="100000"/>
              </a:lnSpc>
              <a:spcBef>
                <a:spcPct val="0"/>
              </a:spcBef>
              <a:spcAft>
                <a:spcPct val="0"/>
              </a:spcAft>
            </a:defPPr>
            <a:lvl1pPr algn="ctr" indent="-330200" lvl="0" marL="457200" marR="0" rtl="0">
              <a:lnSpc>
                <a:spcPct val="100000"/>
              </a:lnSpc>
              <a:spcBef>
                <a:spcPct val="0"/>
              </a:spcBef>
              <a:spcAft>
                <a:spcPct val="0"/>
              </a:spcAft>
              <a:buClr>
                <a:srgbClr val="000000"/>
              </a:buClr>
              <a:buSzPts val="1400"/>
              <a:buFont typeface="Arial"/>
              <a:buNone/>
              <a:defRPr b="0" cap="none" sz="14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1pPr>
            <a:lvl2pPr algn="l" indent="-330200" lvl="1" marL="9144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2pPr>
            <a:lvl3pPr algn="l" indent="-330200" lvl="2" marL="13716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3pPr>
            <a:lvl4pPr algn="l" indent="-330200" lvl="3" marL="18288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4pPr>
            <a:lvl5pPr algn="l" indent="-330200" lvl="4" marL="22860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5pPr>
            <a:lvl6pPr algn="l" indent="-330200" lvl="5" marL="27432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6pPr>
            <a:lvl7pPr algn="l" indent="-330200" lvl="6" marL="32004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7pPr>
            <a:lvl8pPr algn="l" indent="-330200" lvl="7" marL="36576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8pPr>
            <a:lvl9pPr algn="l" indent="-330200" lvl="8" marL="41148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9pPr>
          </a:lstStyle>
          <a:p>
            <a:pPr algn="ctr" indent="0" lvl="0" marL="0" rtl="0">
              <a:spcBef>
                <a:spcPct val="0"/>
              </a:spcBef>
              <a:spcAft>
                <a:spcPct val="0"/>
              </a:spcAft>
              <a:buNone/>
            </a:pPr>
            <a:r>
              <a:rPr sz="2000">
                <a:effectLst>
                  <a:outerShdw algn="br" blurRad="38100" dir="2700000" dist="38100" rotWithShape="0">
                    <a:srgbClr val="000000"/>
                  </a:outerShdw>
                </a:effectLst>
              </a:rPr>
              <a:t>Pelvic abnormalities that preclude engagement or interfere</a:t>
            </a:r>
            <a:r>
              <a:rPr sz="2000" lang="en-US">
                <a:effectLst>
                  <a:outerShdw algn="br" blurRad="38100" dir="2700000" dist="38100" rotWithShape="0">
                    <a:srgbClr val="000000"/>
                  </a:outerShdw>
                </a:effectLst>
              </a:rPr>
              <a:t> </a:t>
            </a:r>
            <a:r>
              <a:rPr sz="2000">
                <a:effectLst>
                  <a:outerShdw algn="br" blurRad="38100" dir="2700000" dist="38100" rotWithShape="0">
                    <a:srgbClr val="000000"/>
                  </a:outerShdw>
                </a:effectLst>
              </a:rPr>
              <a:t>with descent of the fetal presentation in labor.</a:t>
            </a:r>
            <a:endParaRPr sz="2400">
              <a:effectLst>
                <a:outerShdw algn="br" blurRad="38100" dir="2700000" dist="38100" rotWithShape="0">
                  <a:srgbClr val="000000"/>
                </a:outerShdw>
              </a:effectLst>
            </a:endParaRPr>
          </a:p>
        </p:txBody>
      </p:sp>
      <p:sp>
        <p:nvSpPr>
          <p:cNvPr id="1048717" name="Google Shape;643;p40"/>
          <p:cNvSpPr txBox="1"/>
          <p:nvPr/>
        </p:nvSpPr>
        <p:spPr>
          <a:xfrm>
            <a:off x="1791578" y="2373435"/>
            <a:ext cx="7288080" cy="678631"/>
          </a:xfrm>
          <a:prstGeom prst="rect"/>
        </p:spPr>
        <p:txBody>
          <a:bodyPr anchor="t" anchorCtr="0" bIns="91425" lIns="91425" rIns="91425" spcFirstLastPara="1" tIns="91425" wrap="square">
            <a:noAutofit/>
          </a:bodyPr>
          <a:lstStyle>
            <a:defPPr algn="l" lvl="0" marR="0" rtl="0">
              <a:lnSpc>
                <a:spcPct val="100000"/>
              </a:lnSpc>
              <a:spcBef>
                <a:spcPct val="0"/>
              </a:spcBef>
              <a:spcAft>
                <a:spcPct val="0"/>
              </a:spcAft>
            </a:defPPr>
            <a:lvl1pPr algn="ctr" indent="-330200" lvl="0" marL="457200" marR="0" rtl="0">
              <a:lnSpc>
                <a:spcPct val="100000"/>
              </a:lnSpc>
              <a:spcBef>
                <a:spcPct val="0"/>
              </a:spcBef>
              <a:spcAft>
                <a:spcPct val="0"/>
              </a:spcAft>
              <a:buClr>
                <a:srgbClr val="000000"/>
              </a:buClr>
              <a:buSzPts val="1400"/>
              <a:buFont typeface="Arial"/>
              <a:buNone/>
              <a:defRPr b="0" cap="none" sz="14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1pPr>
            <a:lvl2pPr algn="l" indent="-330200" lvl="1" marL="9144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2pPr>
            <a:lvl3pPr algn="l" indent="-330200" lvl="2" marL="13716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3pPr>
            <a:lvl4pPr algn="l" indent="-330200" lvl="3" marL="18288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4pPr>
            <a:lvl5pPr algn="l" indent="-330200" lvl="4" marL="22860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5pPr>
            <a:lvl6pPr algn="l" indent="-330200" lvl="5" marL="27432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6pPr>
            <a:lvl7pPr algn="l" indent="-330200" lvl="6" marL="32004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7pPr>
            <a:lvl8pPr algn="l" indent="-330200" lvl="7" marL="36576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8pPr>
            <a:lvl9pPr algn="l" indent="-330200" lvl="8" marL="4114800" marR="0" rtl="0">
              <a:lnSpc>
                <a:spcPct val="100000"/>
              </a:lnSpc>
              <a:spcBef>
                <a:spcPct val="0"/>
              </a:spcBef>
              <a:spcAft>
                <a:spcPct val="0"/>
              </a:spcAft>
              <a:buClr>
                <a:srgbClr val="000000"/>
              </a:buClr>
              <a:buSzPts val="1600"/>
              <a:buFont typeface="Arial"/>
              <a:buNone/>
              <a:defRPr b="0" cap="none" sz="1600" i="0" strike="noStrike" u="none">
                <a:solidFill>
                  <a:srgbClr val="303B6C"/>
                </a:solidFill>
                <a:latin typeface="Tajawal Medium" panose="00000600000000000000"/>
                <a:ea typeface="Tajawal Medium" panose="00000600000000000000"/>
                <a:cs typeface="Tajawal Medium" panose="00000600000000000000"/>
                <a:sym typeface="Tajawal Medium" panose="00000600000000000000"/>
              </a:defRPr>
            </a:lvl9pPr>
          </a:lstStyle>
          <a:p>
            <a:pPr algn="ctr" indent="0" lvl="0" marL="0" rtl="0">
              <a:spcBef>
                <a:spcPct val="0"/>
              </a:spcBef>
              <a:spcAft>
                <a:spcPct val="0"/>
              </a:spcAft>
              <a:buNone/>
            </a:pPr>
            <a:r>
              <a:rPr sz="2000">
                <a:effectLst>
                  <a:outerShdw algn="br" blurRad="38100" dir="2700000" dist="38100" rotWithShape="0">
                    <a:srgbClr val="000000"/>
                  </a:outerShdw>
                </a:effectLst>
              </a:rPr>
              <a:t>Obstructive lesions in the lower genital tract,</a:t>
            </a:r>
            <a:r>
              <a:rPr sz="1600">
                <a:effectLst>
                  <a:outerShdw algn="br" blurRad="38100" dir="2700000" dist="38100" rotWithShape="0">
                    <a:srgbClr val="000000"/>
                  </a:outerShdw>
                </a:effectLst>
              </a:rPr>
              <a:t> including leiomyomas</a:t>
            </a:r>
            <a:r>
              <a:rPr sz="1600" lang="en-US">
                <a:effectLst>
                  <a:outerShdw algn="br" blurRad="38100" dir="2700000" dist="38100" rotWithShape="0">
                    <a:srgbClr val="000000"/>
                  </a:outerShdw>
                </a:effectLst>
              </a:rPr>
              <a:t> </a:t>
            </a:r>
            <a:r>
              <a:rPr sz="1600">
                <a:effectLst>
                  <a:outerShdw algn="br" blurRad="38100" dir="2700000" dist="38100" rotWithShape="0">
                    <a:srgbClr val="000000"/>
                  </a:outerShdw>
                </a:effectLst>
              </a:rPr>
              <a:t>of the lower uterine segment that interfere with engagement of the fetal </a:t>
            </a:r>
          </a:p>
          <a:p>
            <a:pPr algn="ctr" indent="0" lvl="0" marL="0" rtl="0">
              <a:spcBef>
                <a:spcPct val="0"/>
              </a:spcBef>
              <a:spcAft>
                <a:spcPct val="0"/>
              </a:spcAft>
              <a:buNone/>
            </a:pPr>
            <a:r>
              <a:rPr sz="1600">
                <a:effectLst>
                  <a:outerShdw algn="br" blurRad="38100" dir="2700000" dist="38100" rotWithShape="0">
                    <a:srgbClr val="000000"/>
                  </a:outerShdw>
                </a:effectLst>
              </a:rPr>
              <a:t>head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56" name="Shape 701"/>
        <p:cNvGrpSpPr/>
        <p:nvPr/>
      </p:nvGrpSpPr>
      <p:grpSpPr>
        <a:xfrm>
          <a:off x="0" y="0"/>
          <a:ext cx="0" cy="0"/>
          <a:chOff x="0" y="0"/>
          <a:chExt cx="0" cy="0"/>
        </a:xfrm>
      </p:grpSpPr>
      <p:sp>
        <p:nvSpPr>
          <p:cNvPr id="1048654" name="Google Shape;702;p45"/>
          <p:cNvSpPr txBox="1"/>
          <p:nvPr>
            <p:ph type="subTitle" idx="1"/>
          </p:nvPr>
        </p:nvSpPr>
        <p:spPr>
          <a:xfrm>
            <a:off x="260087" y="1375025"/>
            <a:ext cx="6514444" cy="2492186"/>
          </a:xfrm>
          <a:prstGeom prst="rect"/>
        </p:spPr>
        <p:txBody>
          <a:bodyPr anchor="ctr" anchorCtr="0" bIns="91425" lIns="91425" rIns="91425" spcFirstLastPara="1" tIns="91425" wrap="square">
            <a:noAutofit/>
          </a:bodyPr>
          <a:p>
            <a:pPr algn="l" indent="0" lvl="0" marL="0" rtl="0">
              <a:spcBef>
                <a:spcPts val="0"/>
              </a:spcBef>
              <a:spcAft>
                <a:spcPts val="0"/>
              </a:spcAft>
              <a:buNone/>
            </a:pPr>
            <a:r>
              <a:rPr sz="2400" lang="en">
                <a:effectLst>
                  <a:outerShdw algn="br" blurRad="38100" dir="2700000" dist="38100" rotWithShape="0">
                    <a:srgbClr val="000000"/>
                  </a:outerShdw>
                </a:effectLst>
              </a:rPr>
              <a:t>Unless there are maternal or fetal indications for cesarean delivery, vaginal </a:t>
            </a:r>
            <a:r>
              <a:rPr sz="2400" lang="en">
                <a:effectLst>
                  <a:outerShdw algn="br" blurRad="38100" dir="2700000" dist="38100" rotWithShape="0">
                    <a:srgbClr val="000000"/>
                  </a:outerShdw>
                </a:effectLst>
              </a:rPr>
              <a:t>delivery should be recommended.</a:t>
            </a:r>
            <a:endParaRPr sz="2800" lang="en">
              <a:effectLst>
                <a:outerShdw algn="br" blurRad="38100" dir="2700000" dist="38100" rotWithShape="0">
                  <a:srgbClr val="000000"/>
                </a:outerShdw>
              </a:effectLst>
            </a:endParaRPr>
          </a:p>
          <a:p>
            <a:pPr algn="l" indent="0" lvl="0" marL="0" rtl="0">
              <a:spcBef>
                <a:spcPts val="0"/>
              </a:spcBef>
              <a:spcAft>
                <a:spcPts val="0"/>
              </a:spcAft>
              <a:buNone/>
            </a:pPr>
            <a:endParaRPr sz="2800" lang="en">
              <a:effectLst>
                <a:outerShdw algn="br" blurRad="38100" dir="2700000" dist="38100" rotWithShape="0">
                  <a:srgbClr val="000000"/>
                </a:outerShdw>
              </a:effectLst>
            </a:endParaRPr>
          </a:p>
          <a:p>
            <a:pPr algn="l" indent="0" lvl="0" marL="0" rtl="0">
              <a:spcBef>
                <a:spcPts val="0"/>
              </a:spcBef>
              <a:spcAft>
                <a:spcPts val="0"/>
              </a:spcAft>
              <a:buNone/>
            </a:pPr>
            <a:r>
              <a:rPr sz="2400" lang="en"/>
              <a:t>2- should </a:t>
            </a:r>
            <a:r>
              <a:rPr sz="2400" lang="en-US" u="sng"/>
              <a:t>N</a:t>
            </a:r>
            <a:r>
              <a:rPr sz="2400" lang="en-US" u="sng"/>
              <a:t>O</a:t>
            </a:r>
            <a:r>
              <a:rPr sz="2400" lang="en-US" u="sng"/>
              <a:t>T</a:t>
            </a:r>
            <a:r>
              <a:rPr sz="2400" lang="en" u="sng"/>
              <a:t> be performed before 39 weeks </a:t>
            </a:r>
            <a:endParaRPr sz="2800" lang="en" u="sng"/>
          </a:p>
          <a:p>
            <a:pPr algn="l" indent="0" lvl="0" marL="0" rtl="0">
              <a:spcBef>
                <a:spcPts val="0"/>
              </a:spcBef>
              <a:spcAft>
                <a:spcPts val="0"/>
              </a:spcAft>
              <a:buNone/>
            </a:pPr>
            <a:r>
              <a:rPr sz="2400" lang="en" u="sng"/>
              <a:t>gestation </a:t>
            </a:r>
            <a:r>
              <a:rPr sz="2400" lang="en"/>
              <a:t>without verifying fetal lung maturity (due to </a:t>
            </a:r>
            <a:r>
              <a:rPr sz="2400" lang="en"/>
              <a:t>a potential risk of respiratory problems for baby)</a:t>
            </a:r>
            <a:endParaRPr sz="2800" lang="en"/>
          </a:p>
          <a:p>
            <a:pPr algn="l" indent="0" lvl="0" marL="0" rtl="0">
              <a:spcBef>
                <a:spcPts val="0"/>
              </a:spcBef>
              <a:spcAft>
                <a:spcPts val="0"/>
              </a:spcAft>
              <a:buNone/>
            </a:pPr>
            <a:endParaRPr sz="2800" lang="en"/>
          </a:p>
          <a:p>
            <a:pPr algn="l" indent="0" lvl="0" marL="0" rtl="0">
              <a:spcBef>
                <a:spcPts val="0"/>
              </a:spcBef>
              <a:spcAft>
                <a:spcPts val="0"/>
              </a:spcAft>
              <a:buNone/>
            </a:pPr>
            <a:r>
              <a:rPr sz="2400" lang="en"/>
              <a:t>3-it is </a:t>
            </a:r>
            <a:r>
              <a:rPr sz="2400" lang="en-US" u="sng"/>
              <a:t>N</a:t>
            </a:r>
            <a:r>
              <a:rPr sz="2400" lang="en-US" u="sng"/>
              <a:t>O</a:t>
            </a:r>
            <a:r>
              <a:rPr sz="2400" lang="en-US" u="sng"/>
              <a:t>T</a:t>
            </a:r>
            <a:r>
              <a:rPr sz="2400" lang="en" u="sng"/>
              <a:t> recommended for women who </a:t>
            </a:r>
            <a:endParaRPr sz="2800" lang="en" u="sng"/>
          </a:p>
          <a:p>
            <a:pPr algn="l" indent="0" lvl="0" marL="0" rtl="0">
              <a:spcBef>
                <a:spcPts val="0"/>
              </a:spcBef>
              <a:spcAft>
                <a:spcPts val="0"/>
              </a:spcAft>
              <a:buNone/>
            </a:pPr>
            <a:r>
              <a:rPr sz="2400" lang="en" u="sng"/>
              <a:t>want more children</a:t>
            </a:r>
            <a:r>
              <a:rPr sz="2400" lang="en"/>
              <a:t> (due to the </a:t>
            </a:r>
            <a:r>
              <a:rPr sz="2400" lang="en"/>
              <a:t>increased risk for placenta Previa and </a:t>
            </a:r>
            <a:r>
              <a:rPr sz="2400" lang="en"/>
              <a:t>gravid hysterectomy with each </a:t>
            </a:r>
            <a:r>
              <a:rPr sz="2400" lang="en"/>
              <a:t>cesarean delivery)</a:t>
            </a:r>
            <a:endParaRPr sz="2800" lang="en"/>
          </a:p>
        </p:txBody>
      </p:sp>
      <p:sp>
        <p:nvSpPr>
          <p:cNvPr id="1048655" name="Google Shape;704;p45"/>
          <p:cNvSpPr/>
          <p:nvPr/>
        </p:nvSpPr>
        <p:spPr>
          <a:xfrm flipH="1">
            <a:off x="2337068" y="908850"/>
            <a:ext cx="224933" cy="225169"/>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184" name="Google Shape;705;p45"/>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flipH="1">
            <a:off x="5305113" y="908850"/>
            <a:ext cx="365700" cy="402300"/>
          </a:xfrm>
          <a:prstGeom prst="ellipse"/>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05" name="Shape 779"/>
        <p:cNvGrpSpPr/>
        <p:nvPr/>
      </p:nvGrpSpPr>
      <p:grpSpPr>
        <a:xfrm>
          <a:off x="0" y="0"/>
          <a:ext cx="0" cy="0"/>
          <a:chOff x="0" y="0"/>
          <a:chExt cx="0" cy="0"/>
        </a:xfrm>
      </p:grpSpPr>
      <p:sp>
        <p:nvSpPr>
          <p:cNvPr id="1048606" name="Google Shape;780;p51"/>
          <p:cNvSpPr txBox="1"/>
          <p:nvPr>
            <p:ph type="title"/>
          </p:nvPr>
        </p:nvSpPr>
        <p:spPr>
          <a:xfrm>
            <a:off x="1274075" y="376835"/>
            <a:ext cx="6595800" cy="1172100"/>
          </a:xfrm>
          <a:prstGeom prst="rect"/>
        </p:spPr>
        <p:txBody>
          <a:bodyPr anchor="t" anchorCtr="0" bIns="91425" lIns="91425" rIns="91425" spcFirstLastPara="1" tIns="91425" wrap="square">
            <a:noAutofit/>
          </a:bodyPr>
          <a:p>
            <a:pPr algn="ctr" indent="0" lvl="0" marL="0" rtl="0">
              <a:spcBef>
                <a:spcPts val="0"/>
              </a:spcBef>
              <a:spcAft>
                <a:spcPts val="0"/>
              </a:spcAft>
              <a:buNone/>
            </a:pPr>
            <a:r>
              <a:rPr altLang="en-US" lang="en-US"/>
              <a:t>Operation</a:t>
            </a:r>
            <a:r>
              <a:rPr altLang="ar-AE" lang="en-US"/>
              <a:t> </a:t>
            </a:r>
            <a:r>
              <a:rPr altLang="ar-AE" lang="en-US"/>
              <a:t>steps</a:t>
            </a:r>
            <a:r>
              <a:rPr altLang="ar-AE" lang="en-US"/>
              <a:t> </a:t>
            </a:r>
            <a:endParaRPr altLang="en-US" lang="zh-CN"/>
          </a:p>
        </p:txBody>
      </p:sp>
      <p:pic>
        <p:nvPicPr>
          <p:cNvPr id="2097168" name="Google Shape;781;p51"/>
          <p:cNvPicPr preferRelativeResize="0">
            <a:picLocks/>
          </p:cNvPicPr>
          <p:nvPr/>
        </p:nvPicPr>
        <p:blipFill>
          <a:blip xmlns:r="http://schemas.openxmlformats.org/officeDocument/2006/relationships" r:embed="rId1">
            <a:alphaModFix/>
          </a:blip>
          <a:stretch>
            <a:fillRect/>
          </a:stretch>
        </p:blipFill>
        <p:spPr>
          <a:xfrm rot="21530102">
            <a:off x="153706" y="1612487"/>
            <a:ext cx="2208966" cy="1650770"/>
          </a:xfrm>
          <a:prstGeom prst="rect"/>
          <a:noFill/>
          <a:ln>
            <a:noFill/>
          </a:ln>
        </p:spPr>
      </p:pic>
      <p:sp>
        <p:nvSpPr>
          <p:cNvPr id="1048607" name="Google Shape;782;p51"/>
          <p:cNvSpPr txBox="1"/>
          <p:nvPr>
            <p:ph type="title" idx="4294967295"/>
          </p:nvPr>
        </p:nvSpPr>
        <p:spPr>
          <a:xfrm>
            <a:off x="345439" y="2991127"/>
            <a:ext cx="2161975" cy="1099526"/>
          </a:xfrm>
          <a:prstGeom prst="rect"/>
        </p:spPr>
        <p:txBody>
          <a:bodyPr anchor="ctr" anchorCtr="0" bIns="91425" lIns="91425" rIns="91425" spcFirstLastPara="1" tIns="91425" wrap="square">
            <a:noAutofit/>
          </a:bodyPr>
          <a:p>
            <a:pPr algn="ctr" indent="0" lvl="0" marL="0" rtl="0">
              <a:spcBef>
                <a:spcPts val="0"/>
              </a:spcBef>
              <a:spcAft>
                <a:spcPts val="0"/>
              </a:spcAft>
              <a:buNone/>
            </a:pPr>
            <a:r>
              <a:rPr altLang="ar-AE" sz="1800" lang="en-US">
                <a:solidFill>
                  <a:schemeClr val="dk2"/>
                </a:solidFill>
                <a:effectLst>
                  <a:outerShdw algn="br" blurRad="38100" dir="2700000" dist="38100" rotWithShape="0">
                    <a:srgbClr val="000000"/>
                  </a:outerShdw>
                </a:effectLst>
              </a:rPr>
              <a:t>1. Pre-operative preparation </a:t>
            </a:r>
            <a:r>
              <a:rPr altLang="ar-AE" sz="1800" lang="en-US">
                <a:solidFill>
                  <a:schemeClr val="dk2"/>
                </a:solidFill>
                <a:effectLst>
                  <a:outerShdw algn="br" blurRad="38100" dir="2700000" dist="38100" rotWithShape="0">
                    <a:srgbClr val="000000"/>
                  </a:outerShdw>
                </a:effectLst>
              </a:rPr>
              <a:t>2</a:t>
            </a:r>
            <a:r>
              <a:rPr altLang="ar-AE" sz="1800" lang="en-US">
                <a:solidFill>
                  <a:schemeClr val="dk2"/>
                </a:solidFill>
                <a:effectLst>
                  <a:outerShdw algn="br" blurRad="38100" dir="2700000" dist="38100" rotWithShape="0">
                    <a:srgbClr val="000000"/>
                  </a:outerShdw>
                </a:effectLst>
              </a:rPr>
              <a:t>.</a:t>
            </a:r>
            <a:r>
              <a:rPr altLang="ar-AE" sz="1800" lang="en-US">
                <a:solidFill>
                  <a:schemeClr val="dk2"/>
                </a:solidFill>
                <a:effectLst>
                  <a:outerShdw algn="br" blurRad="38100" dir="2700000" dist="38100" rotWithShape="0">
                    <a:srgbClr val="000000"/>
                  </a:outerShdw>
                </a:effectLst>
              </a:rPr>
              <a:t>Anesthesia</a:t>
            </a:r>
            <a:br>
              <a:rPr altLang="ar-AE" sz="1800" lang="en-US">
                <a:solidFill>
                  <a:schemeClr val="dk2"/>
                </a:solidFill>
                <a:effectLst>
                  <a:outerShdw algn="br" blurRad="38100" dir="2700000" dist="38100" rotWithShape="0">
                    <a:srgbClr val="000000"/>
                  </a:outerShdw>
                </a:effectLst>
              </a:rPr>
            </a:br>
            <a:endParaRPr sz="2000">
              <a:solidFill>
                <a:schemeClr val="dk2"/>
              </a:solidFill>
              <a:effectLst>
                <a:outerShdw algn="br" blurRad="38100" dir="2700000" dist="38100" rotWithShape="0">
                  <a:srgbClr val="000000"/>
                </a:outerShdw>
              </a:effectLst>
            </a:endParaRPr>
          </a:p>
        </p:txBody>
      </p:sp>
      <p:pic>
        <p:nvPicPr>
          <p:cNvPr id="2097169" name="Google Shape;783;p51"/>
          <p:cNvPicPr preferRelativeResize="0">
            <a:picLocks/>
          </p:cNvPicPr>
          <p:nvPr/>
        </p:nvPicPr>
        <p:blipFill>
          <a:blip xmlns:r="http://schemas.openxmlformats.org/officeDocument/2006/relationships" r:embed="rId1">
            <a:alphaModFix/>
          </a:blip>
          <a:stretch>
            <a:fillRect/>
          </a:stretch>
        </p:blipFill>
        <p:spPr>
          <a:xfrm>
            <a:off x="2310852" y="2595717"/>
            <a:ext cx="2165708" cy="1659181"/>
          </a:xfrm>
          <a:prstGeom prst="rect"/>
          <a:noFill/>
          <a:ln>
            <a:noFill/>
          </a:ln>
        </p:spPr>
      </p:pic>
      <p:sp>
        <p:nvSpPr>
          <p:cNvPr id="1048608" name="Google Shape;784;p51"/>
          <p:cNvSpPr txBox="1"/>
          <p:nvPr>
            <p:ph type="title" idx="4294967295"/>
          </p:nvPr>
        </p:nvSpPr>
        <p:spPr>
          <a:xfrm>
            <a:off x="2303068" y="2026974"/>
            <a:ext cx="2181276" cy="799037"/>
          </a:xfrm>
          <a:prstGeom prst="rect"/>
        </p:spPr>
        <p:txBody>
          <a:bodyPr anchor="ctr" anchorCtr="0" bIns="91425" lIns="91425" rIns="91425" spcFirstLastPara="1" tIns="91425" wrap="square">
            <a:noAutofit/>
          </a:bodyPr>
          <a:p>
            <a:pPr algn="ctr" indent="0" lvl="0" marL="0" rtl="0">
              <a:spcBef>
                <a:spcPts val="0"/>
              </a:spcBef>
              <a:spcAft>
                <a:spcPts val="0"/>
              </a:spcAft>
              <a:buNone/>
            </a:pPr>
            <a:r>
              <a:rPr altLang="ar-AE" sz="1800" lang="en-US">
                <a:solidFill>
                  <a:schemeClr val="dk2"/>
                </a:solidFill>
                <a:effectLst>
                  <a:outerShdw algn="br" blurRad="38100" dir="2700000" dist="38100" rotWithShape="0">
                    <a:srgbClr val="000000"/>
                  </a:outerShdw>
                </a:effectLst>
              </a:rPr>
              <a:t>3</a:t>
            </a:r>
            <a:r>
              <a:rPr altLang="ar-AE" sz="1800" lang="en-US">
                <a:solidFill>
                  <a:schemeClr val="dk2"/>
                </a:solidFill>
                <a:effectLst>
                  <a:outerShdw algn="br" blurRad="38100" dir="2700000" dist="38100" rotWithShape="0">
                    <a:srgbClr val="000000"/>
                  </a:outerShdw>
                </a:effectLst>
              </a:rPr>
              <a:t>.</a:t>
            </a:r>
            <a:r>
              <a:rPr altLang="ar-AE" sz="1800" lang="en-US">
                <a:solidFill>
                  <a:schemeClr val="dk2"/>
                </a:solidFill>
                <a:effectLst>
                  <a:outerShdw algn="br" blurRad="38100" dir="2700000" dist="38100" rotWithShape="0">
                    <a:srgbClr val="000000"/>
                  </a:outerShdw>
                </a:effectLst>
              </a:rPr>
              <a:t>Abdominal</a:t>
            </a:r>
            <a:r>
              <a:rPr altLang="ar-AE" sz="1800" lang="en-US">
                <a:solidFill>
                  <a:schemeClr val="dk2"/>
                </a:solidFill>
                <a:effectLst>
                  <a:outerShdw algn="br" blurRad="38100" dir="2700000" dist="38100" rotWithShape="0">
                    <a:srgbClr val="000000"/>
                  </a:outerShdw>
                </a:effectLst>
              </a:rPr>
              <a:t> </a:t>
            </a:r>
            <a:r>
              <a:rPr altLang="ar-AE" sz="1800" lang="en-US">
                <a:solidFill>
                  <a:schemeClr val="dk2"/>
                </a:solidFill>
                <a:effectLst>
                  <a:outerShdw algn="br" blurRad="38100" dir="2700000" dist="38100" rotWithShape="0">
                    <a:srgbClr val="000000"/>
                  </a:outerShdw>
                </a:effectLst>
              </a:rPr>
              <a:t>Incision</a:t>
            </a:r>
            <a:r>
              <a:rPr altLang="ar-AE" sz="1800" lang="en-US">
                <a:solidFill>
                  <a:schemeClr val="dk2"/>
                </a:solidFill>
                <a:effectLst>
                  <a:outerShdw algn="br" blurRad="38100" dir="2700000" dist="38100" rotWithShape="0">
                    <a:srgbClr val="000000"/>
                  </a:outerShdw>
                </a:effectLst>
              </a:rPr>
              <a:t> </a:t>
            </a:r>
            <a:br>
              <a:rPr altLang="ar-AE" sz="1800" lang="en-US">
                <a:solidFill>
                  <a:schemeClr val="dk2"/>
                </a:solidFill>
                <a:effectLst>
                  <a:outerShdw algn="br" blurRad="38100" dir="2700000" dist="38100" rotWithShape="0">
                    <a:srgbClr val="000000"/>
                  </a:outerShdw>
                </a:effectLst>
              </a:rPr>
            </a:br>
            <a:r>
              <a:rPr altLang="ar-AE" sz="1800" lang="en-US">
                <a:solidFill>
                  <a:schemeClr val="dk2"/>
                </a:solidFill>
                <a:effectLst>
                  <a:outerShdw algn="br" blurRad="38100" dir="2700000" dist="38100" rotWithShape="0">
                    <a:srgbClr val="000000"/>
                  </a:outerShdw>
                </a:effectLst>
              </a:rPr>
              <a:t>4</a:t>
            </a:r>
            <a:r>
              <a:rPr altLang="ar-AE" sz="1800" lang="en-US">
                <a:solidFill>
                  <a:schemeClr val="dk2"/>
                </a:solidFill>
                <a:effectLst>
                  <a:outerShdw algn="br" blurRad="38100" dir="2700000" dist="38100" rotWithShape="0">
                    <a:srgbClr val="000000"/>
                  </a:outerShdw>
                </a:effectLst>
              </a:rPr>
              <a:t>.</a:t>
            </a:r>
            <a:r>
              <a:rPr altLang="ar-AE" sz="1800" lang="en-US">
                <a:solidFill>
                  <a:schemeClr val="dk2"/>
                </a:solidFill>
                <a:effectLst>
                  <a:outerShdw algn="br" blurRad="38100" dir="2700000" dist="38100" rotWithShape="0">
                    <a:srgbClr val="000000"/>
                  </a:outerShdw>
                </a:effectLst>
              </a:rPr>
              <a:t>Uterine Incision</a:t>
            </a:r>
            <a:endParaRPr sz="2000">
              <a:solidFill>
                <a:schemeClr val="dk2"/>
              </a:solidFill>
              <a:effectLst>
                <a:outerShdw algn="br" blurRad="38100" dir="2700000" dist="38100" rotWithShape="0">
                  <a:srgbClr val="000000"/>
                </a:outerShdw>
              </a:effectLst>
            </a:endParaRPr>
          </a:p>
        </p:txBody>
      </p:sp>
      <p:pic>
        <p:nvPicPr>
          <p:cNvPr id="2097170" name="Google Shape;785;p51"/>
          <p:cNvPicPr preferRelativeResize="0">
            <a:picLocks/>
          </p:cNvPicPr>
          <p:nvPr/>
        </p:nvPicPr>
        <p:blipFill>
          <a:blip xmlns:r="http://schemas.openxmlformats.org/officeDocument/2006/relationships" r:embed="rId1">
            <a:alphaModFix/>
          </a:blip>
          <a:stretch>
            <a:fillRect/>
          </a:stretch>
        </p:blipFill>
        <p:spPr>
          <a:xfrm>
            <a:off x="4453032" y="1457774"/>
            <a:ext cx="2210896" cy="1693801"/>
          </a:xfrm>
          <a:prstGeom prst="rect"/>
          <a:noFill/>
          <a:ln>
            <a:noFill/>
          </a:ln>
        </p:spPr>
      </p:pic>
      <p:sp>
        <p:nvSpPr>
          <p:cNvPr id="1048609" name="Google Shape;786;p51"/>
          <p:cNvSpPr txBox="1"/>
          <p:nvPr>
            <p:ph type="title" idx="4294967295"/>
          </p:nvPr>
        </p:nvSpPr>
        <p:spPr>
          <a:xfrm rot="111232">
            <a:off x="4484650" y="3185223"/>
            <a:ext cx="1952431" cy="531785"/>
          </a:xfrm>
          <a:prstGeom prst="rect"/>
        </p:spPr>
        <p:txBody>
          <a:bodyPr anchor="ctr" anchorCtr="0" bIns="91425" lIns="91425" rIns="91425" spcFirstLastPara="1" tIns="91425" wrap="square">
            <a:noAutofit/>
          </a:bodyPr>
          <a:p>
            <a:pPr algn="ctr" indent="0" lvl="0" marL="0" rtl="0">
              <a:spcBef>
                <a:spcPts val="0"/>
              </a:spcBef>
              <a:spcAft>
                <a:spcPts val="0"/>
              </a:spcAft>
              <a:buNone/>
            </a:pPr>
            <a:r>
              <a:rPr altLang="ar-AE" sz="1800" lang="en-US">
                <a:solidFill>
                  <a:schemeClr val="dk2"/>
                </a:solidFill>
                <a:effectLst>
                  <a:outerShdw algn="br" blurRad="38100" dir="2700000" dist="38100" rotWithShape="0">
                    <a:srgbClr val="000000"/>
                  </a:outerShdw>
                </a:effectLst>
              </a:rPr>
              <a:t>5. Fetal</a:t>
            </a:r>
            <a:r>
              <a:rPr altLang="ar-AE" sz="1800" lang="en-US">
                <a:solidFill>
                  <a:schemeClr val="dk2"/>
                </a:solidFill>
                <a:effectLst>
                  <a:outerShdw algn="br" blurRad="38100" dir="2700000" dist="38100" rotWithShape="0">
                    <a:srgbClr val="000000"/>
                  </a:outerShdw>
                </a:effectLst>
              </a:rPr>
              <a:t> </a:t>
            </a:r>
            <a:r>
              <a:rPr altLang="ar-AE" sz="1800" lang="en-US">
                <a:solidFill>
                  <a:schemeClr val="dk2"/>
                </a:solidFill>
                <a:effectLst>
                  <a:outerShdw algn="br" blurRad="38100" dir="2700000" dist="38100" rotWithShape="0">
                    <a:srgbClr val="000000"/>
                  </a:outerShdw>
                </a:effectLst>
              </a:rPr>
              <a:t>Delivery </a:t>
            </a:r>
            <a:r>
              <a:rPr altLang="ar-AE" sz="1800" lang="en-US">
                <a:solidFill>
                  <a:schemeClr val="dk2"/>
                </a:solidFill>
                <a:effectLst>
                  <a:outerShdw algn="br" blurRad="38100" dir="2700000" dist="38100" rotWithShape="0">
                    <a:srgbClr val="000000"/>
                  </a:outerShdw>
                </a:effectLst>
              </a:rPr>
              <a:t>6</a:t>
            </a:r>
            <a:r>
              <a:rPr altLang="ar-AE" sz="1800" lang="en-US">
                <a:solidFill>
                  <a:schemeClr val="dk2"/>
                </a:solidFill>
                <a:effectLst>
                  <a:outerShdw algn="br" blurRad="38100" dir="2700000" dist="38100" rotWithShape="0">
                    <a:srgbClr val="000000"/>
                  </a:outerShdw>
                </a:effectLst>
              </a:rPr>
              <a:t>.</a:t>
            </a:r>
            <a:r>
              <a:rPr altLang="ar-AE" sz="1800" lang="en-US">
                <a:solidFill>
                  <a:schemeClr val="dk2"/>
                </a:solidFill>
                <a:effectLst>
                  <a:outerShdw algn="br" blurRad="38100" dir="2700000" dist="38100" rotWithShape="0">
                    <a:srgbClr val="000000"/>
                  </a:outerShdw>
                </a:effectLst>
              </a:rPr>
              <a:t>Placental</a:t>
            </a:r>
            <a:r>
              <a:rPr altLang="ar-AE" sz="1800" lang="en-US">
                <a:solidFill>
                  <a:schemeClr val="dk2"/>
                </a:solidFill>
                <a:effectLst>
                  <a:outerShdw algn="br" blurRad="38100" dir="2700000" dist="38100" rotWithShape="0">
                    <a:srgbClr val="000000"/>
                  </a:outerShdw>
                </a:effectLst>
              </a:rPr>
              <a:t> </a:t>
            </a:r>
            <a:r>
              <a:rPr altLang="ar-AE" sz="1800" lang="en-US">
                <a:solidFill>
                  <a:schemeClr val="dk2"/>
                </a:solidFill>
                <a:effectLst>
                  <a:outerShdw algn="br" blurRad="38100" dir="2700000" dist="38100" rotWithShape="0">
                    <a:srgbClr val="000000"/>
                  </a:outerShdw>
                </a:effectLst>
              </a:rPr>
              <a:t>Delivery</a:t>
            </a:r>
            <a:br>
              <a:rPr altLang="ar-AE" sz="1800" lang="en-US">
                <a:solidFill>
                  <a:schemeClr val="dk2"/>
                </a:solidFill>
                <a:effectLst>
                  <a:outerShdw algn="br" blurRad="38100" dir="2700000" dist="38100" rotWithShape="0">
                    <a:srgbClr val="000000"/>
                  </a:outerShdw>
                </a:effectLst>
              </a:rPr>
            </a:br>
            <a:endParaRPr sz="2000">
              <a:solidFill>
                <a:schemeClr val="dk2"/>
              </a:solidFill>
              <a:effectLst>
                <a:outerShdw algn="br" blurRad="38100" dir="2700000" dist="38100" rotWithShape="0">
                  <a:srgbClr val="000000"/>
                </a:outerShdw>
              </a:effectLst>
            </a:endParaRPr>
          </a:p>
        </p:txBody>
      </p:sp>
      <p:pic>
        <p:nvPicPr>
          <p:cNvPr id="2097171" name="Google Shape;787;p51"/>
          <p:cNvPicPr preferRelativeResize="0">
            <a:picLocks/>
          </p:cNvPicPr>
          <p:nvPr/>
        </p:nvPicPr>
        <p:blipFill>
          <a:blip xmlns:r="http://schemas.openxmlformats.org/officeDocument/2006/relationships" r:embed="rId1">
            <a:alphaModFix/>
          </a:blip>
          <a:stretch>
            <a:fillRect/>
          </a:stretch>
        </p:blipFill>
        <p:spPr>
          <a:xfrm>
            <a:off x="6654167" y="2702418"/>
            <a:ext cx="2271009" cy="1739854"/>
          </a:xfrm>
          <a:prstGeom prst="rect"/>
          <a:noFill/>
          <a:ln>
            <a:noFill/>
          </a:ln>
        </p:spPr>
      </p:pic>
      <p:sp>
        <p:nvSpPr>
          <p:cNvPr id="1048610" name="Google Shape;788;p51"/>
          <p:cNvSpPr txBox="1"/>
          <p:nvPr>
            <p:ph type="title" idx="4294967295"/>
          </p:nvPr>
        </p:nvSpPr>
        <p:spPr>
          <a:xfrm>
            <a:off x="6838918" y="2180118"/>
            <a:ext cx="2250899" cy="729112"/>
          </a:xfrm>
          <a:prstGeom prst="rect"/>
        </p:spPr>
        <p:txBody>
          <a:bodyPr anchor="ctr" anchorCtr="0" bIns="91425" lIns="91425" rIns="91425" spcFirstLastPara="1" tIns="91425" wrap="square">
            <a:noAutofit/>
          </a:bodyPr>
          <a:p>
            <a:pPr algn="ctr" indent="0" lvl="0" marL="0" rtl="0">
              <a:spcBef>
                <a:spcPts val="0"/>
              </a:spcBef>
              <a:spcAft>
                <a:spcPts val="0"/>
              </a:spcAft>
              <a:buNone/>
            </a:pPr>
            <a:r>
              <a:rPr sz="1800" lang="en-US">
                <a:solidFill>
                  <a:schemeClr val="dk2"/>
                </a:solidFill>
                <a:effectLst>
                  <a:outerShdw algn="br" blurRad="38100" dir="2700000" dist="38100" rotWithShape="0">
                    <a:srgbClr val="000000"/>
                  </a:outerShdw>
                </a:effectLst>
              </a:rPr>
              <a:t>7</a:t>
            </a:r>
            <a:r>
              <a:rPr sz="1800" lang="en-US">
                <a:solidFill>
                  <a:schemeClr val="dk2"/>
                </a:solidFill>
                <a:effectLst>
                  <a:outerShdw algn="br" blurRad="38100" dir="2700000" dist="38100" rotWithShape="0">
                    <a:srgbClr val="000000"/>
                  </a:outerShdw>
                </a:effectLst>
              </a:rPr>
              <a:t>.</a:t>
            </a:r>
            <a:r>
              <a:rPr sz="1800">
                <a:solidFill>
                  <a:schemeClr val="dk2"/>
                </a:solidFill>
                <a:effectLst>
                  <a:outerShdw algn="br" blurRad="38100" dir="2700000" dist="38100" rotWithShape="0">
                    <a:srgbClr val="000000"/>
                  </a:outerShdw>
                </a:effectLst>
              </a:rPr>
              <a:t> Uterine Repair (Exteriorization) </a:t>
            </a:r>
            <a:r>
              <a:rPr sz="1800" lang="en-US">
                <a:solidFill>
                  <a:schemeClr val="dk2"/>
                </a:solidFill>
                <a:effectLst>
                  <a:outerShdw algn="br" blurRad="38100" dir="2700000" dist="38100" rotWithShape="0">
                    <a:srgbClr val="000000"/>
                  </a:outerShdw>
                </a:effectLst>
              </a:rPr>
              <a:t>8</a:t>
            </a:r>
            <a:r>
              <a:rPr sz="1800" lang="en-US">
                <a:solidFill>
                  <a:schemeClr val="dk2"/>
                </a:solidFill>
                <a:effectLst>
                  <a:outerShdw algn="br" blurRad="38100" dir="2700000" dist="38100" rotWithShape="0">
                    <a:srgbClr val="000000"/>
                  </a:outerShdw>
                </a:effectLst>
              </a:rPr>
              <a:t>.</a:t>
            </a:r>
            <a:r>
              <a:rPr sz="1800">
                <a:solidFill>
                  <a:schemeClr val="dk2"/>
                </a:solidFill>
                <a:effectLst>
                  <a:outerShdw algn="br" blurRad="38100" dir="2700000" dist="38100" rotWithShape="0">
                    <a:srgbClr val="000000"/>
                  </a:outerShdw>
                </a:effectLst>
              </a:rPr>
              <a:t>Abdominal Closure</a:t>
            </a:r>
            <a:br>
              <a:rPr sz="1800">
                <a:solidFill>
                  <a:schemeClr val="dk2"/>
                </a:solidFill>
                <a:effectLst>
                  <a:outerShdw algn="br" blurRad="38100" dir="2700000" dist="38100" rotWithShape="0">
                    <a:srgbClr val="000000"/>
                  </a:outerShdw>
                </a:effectLst>
              </a:rPr>
            </a:br>
            <a:endParaRPr sz="2000">
              <a:solidFill>
                <a:schemeClr val="dk2"/>
              </a:solidFill>
              <a:effectLst>
                <a:outerShdw algn="br" blurRad="38100" dir="2700000" dist="38100" rotWithShape="0">
                  <a:srgbClr val="000000"/>
                </a:outerShdw>
              </a:effectLst>
            </a:endParaRPr>
          </a:p>
        </p:txBody>
      </p:sp>
      <p:cxnSp>
        <p:nvCxnSpPr>
          <p:cNvPr id="3145728" name="Google Shape;789;p51"/>
          <p:cNvCxnSpPr>
            <a:cxnSpLocks/>
          </p:cNvCxnSpPr>
          <p:nvPr/>
        </p:nvCxnSpPr>
        <p:spPr>
          <a:xfrm>
            <a:off x="6131906" y="2539887"/>
            <a:ext cx="914672" cy="885719"/>
          </a:xfrm>
          <a:prstGeom prst="curvedConnector3">
            <a:avLst>
              <a:gd name="adj1" fmla="val 54272"/>
            </a:avLst>
          </a:prstGeom>
          <a:noFill/>
          <a:ln w="19050" cap="flat" cmpd="sng">
            <a:solidFill>
              <a:schemeClr val="dk1"/>
            </a:solidFill>
            <a:prstDash val="dot"/>
            <a:round/>
            <a:headEnd type="none" w="med" len="med"/>
            <a:tailEnd type="none" w="med" len="med"/>
          </a:ln>
        </p:spPr>
      </p:cxnSp>
      <p:cxnSp>
        <p:nvCxnSpPr>
          <p:cNvPr id="3145729" name="Google Shape;790;p51"/>
          <p:cNvCxnSpPr>
            <a:cxnSpLocks/>
          </p:cNvCxnSpPr>
          <p:nvPr/>
        </p:nvCxnSpPr>
        <p:spPr>
          <a:xfrm flipH="1">
            <a:off x="4004083" y="2539837"/>
            <a:ext cx="791062" cy="764213"/>
          </a:xfrm>
          <a:prstGeom prst="curvedConnector3">
            <a:avLst>
              <a:gd name="adj1" fmla="val 50000"/>
            </a:avLst>
          </a:prstGeom>
          <a:noFill/>
          <a:ln w="19050" cap="flat" cmpd="sng">
            <a:solidFill>
              <a:schemeClr val="dk1"/>
            </a:solidFill>
            <a:prstDash val="dot"/>
            <a:round/>
            <a:headEnd type="none" w="med" len="med"/>
            <a:tailEnd type="none" w="med" len="med"/>
          </a:ln>
        </p:spPr>
      </p:cxnSp>
      <p:grpSp>
        <p:nvGrpSpPr>
          <p:cNvPr id="106" name="Google Shape;796;p51"/>
          <p:cNvGrpSpPr/>
          <p:nvPr/>
        </p:nvGrpSpPr>
        <p:grpSpPr>
          <a:xfrm>
            <a:off x="891165" y="2173629"/>
            <a:ext cx="561073" cy="505724"/>
            <a:chOff x="6078687" y="4106175"/>
            <a:chExt cx="406421" cy="365203"/>
          </a:xfrm>
        </p:grpSpPr>
        <p:sp>
          <p:nvSpPr>
            <p:cNvPr id="1048611" name="Google Shape;797;p51"/>
            <p:cNvSpPr/>
            <p:nvPr/>
          </p:nvSpPr>
          <p:spPr>
            <a:xfrm>
              <a:off x="6244309" y="4169988"/>
              <a:ext cx="140619" cy="139398"/>
            </a:xfrm>
            <a:custGeom>
              <a:avLst/>
              <a:ahLst/>
              <a:rect l="l" t="t" r="r" b="b"/>
              <a:pathLst>
                <a:path w="4145" h="4109" extrusionOk="0">
                  <a:moveTo>
                    <a:pt x="1513" y="1"/>
                  </a:moveTo>
                  <a:cubicBezTo>
                    <a:pt x="1424" y="1"/>
                    <a:pt x="1334" y="37"/>
                    <a:pt x="1263" y="108"/>
                  </a:cubicBezTo>
                  <a:lnTo>
                    <a:pt x="1" y="1370"/>
                  </a:lnTo>
                  <a:lnTo>
                    <a:pt x="2739" y="4109"/>
                  </a:lnTo>
                  <a:lnTo>
                    <a:pt x="4002" y="2847"/>
                  </a:lnTo>
                  <a:cubicBezTo>
                    <a:pt x="4144" y="2704"/>
                    <a:pt x="4144" y="2489"/>
                    <a:pt x="4002" y="2347"/>
                  </a:cubicBezTo>
                  <a:lnTo>
                    <a:pt x="1763" y="108"/>
                  </a:lnTo>
                  <a:cubicBezTo>
                    <a:pt x="1692" y="37"/>
                    <a:pt x="1602" y="1"/>
                    <a:pt x="1513" y="1"/>
                  </a:cubicBez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sp>
          <p:nvSpPr>
            <p:cNvPr id="1048612" name="Google Shape;798;p51"/>
            <p:cNvSpPr/>
            <p:nvPr/>
          </p:nvSpPr>
          <p:spPr>
            <a:xfrm>
              <a:off x="6123943" y="4232614"/>
              <a:ext cx="197172" cy="195137"/>
            </a:xfrm>
            <a:custGeom>
              <a:avLst/>
              <a:ahLst/>
              <a:rect l="l" t="t" r="r" b="b"/>
              <a:pathLst>
                <a:path w="5812" h="5752" extrusionOk="0">
                  <a:moveTo>
                    <a:pt x="3072" y="0"/>
                  </a:moveTo>
                  <a:lnTo>
                    <a:pt x="977" y="2096"/>
                  </a:lnTo>
                  <a:lnTo>
                    <a:pt x="667" y="1810"/>
                  </a:lnTo>
                  <a:cubicBezTo>
                    <a:pt x="596" y="1739"/>
                    <a:pt x="506" y="1703"/>
                    <a:pt x="417" y="1703"/>
                  </a:cubicBezTo>
                  <a:cubicBezTo>
                    <a:pt x="328" y="1703"/>
                    <a:pt x="238" y="1739"/>
                    <a:pt x="167" y="1810"/>
                  </a:cubicBezTo>
                  <a:cubicBezTo>
                    <a:pt x="0" y="1953"/>
                    <a:pt x="0" y="2168"/>
                    <a:pt x="167" y="2310"/>
                  </a:cubicBezTo>
                  <a:lnTo>
                    <a:pt x="3501" y="5644"/>
                  </a:lnTo>
                  <a:cubicBezTo>
                    <a:pt x="3572" y="5716"/>
                    <a:pt x="3662" y="5752"/>
                    <a:pt x="3751" y="5752"/>
                  </a:cubicBezTo>
                  <a:cubicBezTo>
                    <a:pt x="3840" y="5752"/>
                    <a:pt x="3930" y="5716"/>
                    <a:pt x="4001" y="5644"/>
                  </a:cubicBezTo>
                  <a:cubicBezTo>
                    <a:pt x="4144" y="5502"/>
                    <a:pt x="4144" y="5287"/>
                    <a:pt x="4001" y="5144"/>
                  </a:cubicBezTo>
                  <a:lnTo>
                    <a:pt x="3715" y="4835"/>
                  </a:lnTo>
                  <a:lnTo>
                    <a:pt x="5811" y="2739"/>
                  </a:lnTo>
                  <a:lnTo>
                    <a:pt x="3072" y="0"/>
                  </a:ln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sp>
          <p:nvSpPr>
            <p:cNvPr id="1048613" name="Google Shape;799;p51"/>
            <p:cNvSpPr/>
            <p:nvPr/>
          </p:nvSpPr>
          <p:spPr>
            <a:xfrm>
              <a:off x="6329970" y="4106175"/>
              <a:ext cx="117177" cy="115956"/>
            </a:xfrm>
            <a:custGeom>
              <a:avLst/>
              <a:ahLst/>
              <a:rect l="l" t="t" r="r" b="b"/>
              <a:pathLst>
                <a:path w="3454" h="3418" extrusionOk="0">
                  <a:moveTo>
                    <a:pt x="3060" y="0"/>
                  </a:moveTo>
                  <a:cubicBezTo>
                    <a:pt x="2971" y="0"/>
                    <a:pt x="2882" y="36"/>
                    <a:pt x="2810" y="108"/>
                  </a:cubicBezTo>
                  <a:lnTo>
                    <a:pt x="1191" y="1727"/>
                  </a:lnTo>
                  <a:lnTo>
                    <a:pt x="905" y="1417"/>
                  </a:lnTo>
                  <a:cubicBezTo>
                    <a:pt x="834" y="1346"/>
                    <a:pt x="744" y="1310"/>
                    <a:pt x="655" y="1310"/>
                  </a:cubicBezTo>
                  <a:cubicBezTo>
                    <a:pt x="566" y="1310"/>
                    <a:pt x="476" y="1346"/>
                    <a:pt x="405" y="1417"/>
                  </a:cubicBezTo>
                  <a:lnTo>
                    <a:pt x="0" y="1822"/>
                  </a:lnTo>
                  <a:lnTo>
                    <a:pt x="1619" y="3418"/>
                  </a:lnTo>
                  <a:lnTo>
                    <a:pt x="2000" y="3037"/>
                  </a:lnTo>
                  <a:cubicBezTo>
                    <a:pt x="2143" y="2894"/>
                    <a:pt x="2143" y="2680"/>
                    <a:pt x="2000" y="2537"/>
                  </a:cubicBezTo>
                  <a:lnTo>
                    <a:pt x="1715" y="2227"/>
                  </a:lnTo>
                  <a:lnTo>
                    <a:pt x="3310" y="632"/>
                  </a:lnTo>
                  <a:cubicBezTo>
                    <a:pt x="3453" y="465"/>
                    <a:pt x="3453" y="274"/>
                    <a:pt x="3310" y="108"/>
                  </a:cubicBezTo>
                  <a:cubicBezTo>
                    <a:pt x="3239" y="36"/>
                    <a:pt x="3149" y="0"/>
                    <a:pt x="3060" y="0"/>
                  </a:cubicBez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sp>
          <p:nvSpPr>
            <p:cNvPr id="1048614" name="Google Shape;800;p51"/>
            <p:cNvSpPr/>
            <p:nvPr/>
          </p:nvSpPr>
          <p:spPr>
            <a:xfrm>
              <a:off x="6078687" y="4349757"/>
              <a:ext cx="124471" cy="121621"/>
            </a:xfrm>
            <a:custGeom>
              <a:avLst/>
              <a:ahLst/>
              <a:rect l="l" t="t" r="r" b="b"/>
              <a:pathLst>
                <a:path w="3669" h="3585" extrusionOk="0">
                  <a:moveTo>
                    <a:pt x="1668" y="1"/>
                  </a:moveTo>
                  <a:lnTo>
                    <a:pt x="1001" y="667"/>
                  </a:lnTo>
                  <a:lnTo>
                    <a:pt x="668" y="358"/>
                  </a:lnTo>
                  <a:cubicBezTo>
                    <a:pt x="596" y="274"/>
                    <a:pt x="507" y="233"/>
                    <a:pt x="414" y="233"/>
                  </a:cubicBezTo>
                  <a:cubicBezTo>
                    <a:pt x="322" y="233"/>
                    <a:pt x="227" y="274"/>
                    <a:pt x="144" y="358"/>
                  </a:cubicBezTo>
                  <a:cubicBezTo>
                    <a:pt x="1" y="501"/>
                    <a:pt x="1" y="691"/>
                    <a:pt x="144" y="858"/>
                  </a:cubicBezTo>
                  <a:lnTo>
                    <a:pt x="2763" y="3477"/>
                  </a:lnTo>
                  <a:cubicBezTo>
                    <a:pt x="2847" y="3549"/>
                    <a:pt x="2936" y="3585"/>
                    <a:pt x="3025" y="3585"/>
                  </a:cubicBezTo>
                  <a:cubicBezTo>
                    <a:pt x="3114" y="3585"/>
                    <a:pt x="3204" y="3549"/>
                    <a:pt x="3287" y="3477"/>
                  </a:cubicBezTo>
                  <a:cubicBezTo>
                    <a:pt x="3430" y="3335"/>
                    <a:pt x="3430" y="3120"/>
                    <a:pt x="3287" y="2977"/>
                  </a:cubicBezTo>
                  <a:lnTo>
                    <a:pt x="2978" y="2668"/>
                  </a:lnTo>
                  <a:lnTo>
                    <a:pt x="3668" y="1977"/>
                  </a:lnTo>
                  <a:lnTo>
                    <a:pt x="1668" y="1"/>
                  </a:ln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sp>
          <p:nvSpPr>
            <p:cNvPr id="1048615" name="Google Shape;801;p51"/>
            <p:cNvSpPr/>
            <p:nvPr/>
          </p:nvSpPr>
          <p:spPr>
            <a:xfrm>
              <a:off x="6409117" y="4181794"/>
              <a:ext cx="75992" cy="92853"/>
            </a:xfrm>
            <a:custGeom>
              <a:avLst/>
              <a:ahLst/>
              <a:rect l="l" t="t" r="r" b="b"/>
              <a:pathLst>
                <a:path w="2240" h="2737" extrusionOk="0">
                  <a:moveTo>
                    <a:pt x="1111" y="1"/>
                  </a:moveTo>
                  <a:cubicBezTo>
                    <a:pt x="1008" y="1"/>
                    <a:pt x="909" y="43"/>
                    <a:pt x="834" y="117"/>
                  </a:cubicBezTo>
                  <a:cubicBezTo>
                    <a:pt x="620" y="355"/>
                    <a:pt x="1" y="1165"/>
                    <a:pt x="1" y="1641"/>
                  </a:cubicBezTo>
                  <a:cubicBezTo>
                    <a:pt x="1" y="2237"/>
                    <a:pt x="477" y="2737"/>
                    <a:pt x="1096" y="2737"/>
                  </a:cubicBezTo>
                  <a:cubicBezTo>
                    <a:pt x="1692" y="2737"/>
                    <a:pt x="2239" y="2260"/>
                    <a:pt x="2239" y="1641"/>
                  </a:cubicBezTo>
                  <a:cubicBezTo>
                    <a:pt x="2239" y="1522"/>
                    <a:pt x="2216" y="1260"/>
                    <a:pt x="1787" y="665"/>
                  </a:cubicBezTo>
                  <a:cubicBezTo>
                    <a:pt x="1573" y="355"/>
                    <a:pt x="1406" y="141"/>
                    <a:pt x="1382" y="117"/>
                  </a:cubicBezTo>
                  <a:cubicBezTo>
                    <a:pt x="1302" y="37"/>
                    <a:pt x="1205" y="1"/>
                    <a:pt x="1111" y="1"/>
                  </a:cubicBez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grpSp>
      <p:grpSp>
        <p:nvGrpSpPr>
          <p:cNvPr id="107" name="Google Shape;814;p51"/>
          <p:cNvGrpSpPr/>
          <p:nvPr/>
        </p:nvGrpSpPr>
        <p:grpSpPr>
          <a:xfrm>
            <a:off x="5195941" y="1977998"/>
            <a:ext cx="529849" cy="567995"/>
            <a:chOff x="5467121" y="3421467"/>
            <a:chExt cx="379723" cy="405811"/>
          </a:xfrm>
        </p:grpSpPr>
        <p:sp>
          <p:nvSpPr>
            <p:cNvPr id="1048616" name="Google Shape;815;p51"/>
            <p:cNvSpPr/>
            <p:nvPr/>
          </p:nvSpPr>
          <p:spPr>
            <a:xfrm>
              <a:off x="5467121" y="3423061"/>
              <a:ext cx="177767" cy="404216"/>
            </a:xfrm>
            <a:custGeom>
              <a:avLst/>
              <a:ahLst/>
              <a:rect l="l" t="t" r="r" b="b"/>
              <a:pathLst>
                <a:path w="5240" h="11915" extrusionOk="0">
                  <a:moveTo>
                    <a:pt x="2644" y="1287"/>
                  </a:moveTo>
                  <a:cubicBezTo>
                    <a:pt x="3358" y="1287"/>
                    <a:pt x="3953" y="1883"/>
                    <a:pt x="3953" y="2597"/>
                  </a:cubicBezTo>
                  <a:cubicBezTo>
                    <a:pt x="3953" y="3312"/>
                    <a:pt x="3358" y="3907"/>
                    <a:pt x="2644" y="3907"/>
                  </a:cubicBezTo>
                  <a:cubicBezTo>
                    <a:pt x="1929" y="3907"/>
                    <a:pt x="1334" y="3312"/>
                    <a:pt x="1334" y="2597"/>
                  </a:cubicBezTo>
                  <a:cubicBezTo>
                    <a:pt x="1334" y="1883"/>
                    <a:pt x="1929" y="1287"/>
                    <a:pt x="2644" y="1287"/>
                  </a:cubicBezTo>
                  <a:close/>
                  <a:moveTo>
                    <a:pt x="2585" y="0"/>
                  </a:moveTo>
                  <a:cubicBezTo>
                    <a:pt x="2557" y="0"/>
                    <a:pt x="2529" y="1"/>
                    <a:pt x="2501" y="1"/>
                  </a:cubicBezTo>
                  <a:cubicBezTo>
                    <a:pt x="1096" y="73"/>
                    <a:pt x="0" y="1192"/>
                    <a:pt x="0" y="2597"/>
                  </a:cubicBezTo>
                  <a:cubicBezTo>
                    <a:pt x="0" y="3788"/>
                    <a:pt x="762" y="4764"/>
                    <a:pt x="1834" y="5098"/>
                  </a:cubicBezTo>
                  <a:lnTo>
                    <a:pt x="1834" y="9408"/>
                  </a:lnTo>
                  <a:lnTo>
                    <a:pt x="1334" y="8908"/>
                  </a:lnTo>
                  <a:cubicBezTo>
                    <a:pt x="1262" y="8837"/>
                    <a:pt x="1173" y="8801"/>
                    <a:pt x="1087" y="8801"/>
                  </a:cubicBezTo>
                  <a:cubicBezTo>
                    <a:pt x="1000" y="8801"/>
                    <a:pt x="917" y="8837"/>
                    <a:pt x="857" y="8908"/>
                  </a:cubicBezTo>
                  <a:lnTo>
                    <a:pt x="405" y="9360"/>
                  </a:lnTo>
                  <a:cubicBezTo>
                    <a:pt x="262" y="9503"/>
                    <a:pt x="262" y="9718"/>
                    <a:pt x="405" y="9861"/>
                  </a:cubicBezTo>
                  <a:lnTo>
                    <a:pt x="2358" y="11790"/>
                  </a:lnTo>
                  <a:cubicBezTo>
                    <a:pt x="2429" y="11873"/>
                    <a:pt x="2519" y="11915"/>
                    <a:pt x="2608" y="11915"/>
                  </a:cubicBezTo>
                  <a:cubicBezTo>
                    <a:pt x="2697" y="11915"/>
                    <a:pt x="2786" y="11873"/>
                    <a:pt x="2858" y="11790"/>
                  </a:cubicBezTo>
                  <a:lnTo>
                    <a:pt x="4787" y="9861"/>
                  </a:lnTo>
                  <a:cubicBezTo>
                    <a:pt x="4930" y="9718"/>
                    <a:pt x="4930" y="9503"/>
                    <a:pt x="4787" y="9360"/>
                  </a:cubicBezTo>
                  <a:lnTo>
                    <a:pt x="4382" y="8908"/>
                  </a:lnTo>
                  <a:cubicBezTo>
                    <a:pt x="4299" y="8837"/>
                    <a:pt x="4209" y="8801"/>
                    <a:pt x="4120" y="8801"/>
                  </a:cubicBezTo>
                  <a:cubicBezTo>
                    <a:pt x="4031" y="8801"/>
                    <a:pt x="3941" y="8837"/>
                    <a:pt x="3858" y="8908"/>
                  </a:cubicBezTo>
                  <a:lnTo>
                    <a:pt x="3358" y="9408"/>
                  </a:lnTo>
                  <a:lnTo>
                    <a:pt x="3358" y="5098"/>
                  </a:lnTo>
                  <a:cubicBezTo>
                    <a:pt x="4430" y="4764"/>
                    <a:pt x="5239" y="3764"/>
                    <a:pt x="5216" y="2597"/>
                  </a:cubicBezTo>
                  <a:cubicBezTo>
                    <a:pt x="5216" y="1173"/>
                    <a:pt x="4002" y="0"/>
                    <a:pt x="2585" y="0"/>
                  </a:cubicBez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sp>
          <p:nvSpPr>
            <p:cNvPr id="1048617" name="Google Shape;816;p51"/>
            <p:cNvSpPr/>
            <p:nvPr/>
          </p:nvSpPr>
          <p:spPr>
            <a:xfrm>
              <a:off x="5669891" y="3421467"/>
              <a:ext cx="176953" cy="404047"/>
            </a:xfrm>
            <a:custGeom>
              <a:avLst/>
              <a:ahLst/>
              <a:rect l="l" t="t" r="r" b="b"/>
              <a:pathLst>
                <a:path w="5216" h="11910" extrusionOk="0">
                  <a:moveTo>
                    <a:pt x="2620" y="8026"/>
                  </a:moveTo>
                  <a:cubicBezTo>
                    <a:pt x="3335" y="8026"/>
                    <a:pt x="3930" y="8622"/>
                    <a:pt x="3930" y="9336"/>
                  </a:cubicBezTo>
                  <a:cubicBezTo>
                    <a:pt x="3930" y="10050"/>
                    <a:pt x="3335" y="10646"/>
                    <a:pt x="2620" y="10646"/>
                  </a:cubicBezTo>
                  <a:cubicBezTo>
                    <a:pt x="1906" y="10646"/>
                    <a:pt x="1310" y="10050"/>
                    <a:pt x="1310" y="9336"/>
                  </a:cubicBezTo>
                  <a:cubicBezTo>
                    <a:pt x="1310" y="8622"/>
                    <a:pt x="1906" y="8026"/>
                    <a:pt x="2620" y="8026"/>
                  </a:cubicBezTo>
                  <a:close/>
                  <a:moveTo>
                    <a:pt x="2239" y="1"/>
                  </a:moveTo>
                  <a:cubicBezTo>
                    <a:pt x="2049" y="1"/>
                    <a:pt x="1882" y="144"/>
                    <a:pt x="1882" y="358"/>
                  </a:cubicBezTo>
                  <a:lnTo>
                    <a:pt x="1882" y="1525"/>
                  </a:lnTo>
                  <a:lnTo>
                    <a:pt x="1072" y="1525"/>
                  </a:lnTo>
                  <a:cubicBezTo>
                    <a:pt x="882" y="1525"/>
                    <a:pt x="715" y="1668"/>
                    <a:pt x="715" y="1882"/>
                  </a:cubicBezTo>
                  <a:lnTo>
                    <a:pt x="715" y="2644"/>
                  </a:lnTo>
                  <a:cubicBezTo>
                    <a:pt x="715" y="2835"/>
                    <a:pt x="858" y="3001"/>
                    <a:pt x="1072" y="3001"/>
                  </a:cubicBezTo>
                  <a:lnTo>
                    <a:pt x="1882" y="3001"/>
                  </a:lnTo>
                  <a:lnTo>
                    <a:pt x="1882" y="6812"/>
                  </a:lnTo>
                  <a:cubicBezTo>
                    <a:pt x="763" y="7145"/>
                    <a:pt x="1" y="8122"/>
                    <a:pt x="1" y="9312"/>
                  </a:cubicBezTo>
                  <a:cubicBezTo>
                    <a:pt x="1" y="10737"/>
                    <a:pt x="1214" y="11909"/>
                    <a:pt x="2631" y="11909"/>
                  </a:cubicBezTo>
                  <a:cubicBezTo>
                    <a:pt x="2659" y="11909"/>
                    <a:pt x="2687" y="11909"/>
                    <a:pt x="2715" y="11908"/>
                  </a:cubicBezTo>
                  <a:cubicBezTo>
                    <a:pt x="4120" y="11837"/>
                    <a:pt x="5216" y="10717"/>
                    <a:pt x="5216" y="9312"/>
                  </a:cubicBezTo>
                  <a:cubicBezTo>
                    <a:pt x="5216" y="8193"/>
                    <a:pt x="4454" y="7169"/>
                    <a:pt x="3406" y="6836"/>
                  </a:cubicBezTo>
                  <a:lnTo>
                    <a:pt x="3406" y="3001"/>
                  </a:lnTo>
                  <a:lnTo>
                    <a:pt x="4144" y="3001"/>
                  </a:lnTo>
                  <a:cubicBezTo>
                    <a:pt x="4311" y="3001"/>
                    <a:pt x="4502" y="2859"/>
                    <a:pt x="4502" y="2644"/>
                  </a:cubicBezTo>
                  <a:lnTo>
                    <a:pt x="4502" y="1882"/>
                  </a:lnTo>
                  <a:cubicBezTo>
                    <a:pt x="4502" y="1692"/>
                    <a:pt x="4359" y="1525"/>
                    <a:pt x="4144" y="1525"/>
                  </a:cubicBezTo>
                  <a:lnTo>
                    <a:pt x="3406" y="1525"/>
                  </a:lnTo>
                  <a:lnTo>
                    <a:pt x="3406" y="358"/>
                  </a:lnTo>
                  <a:cubicBezTo>
                    <a:pt x="3406" y="168"/>
                    <a:pt x="3239" y="1"/>
                    <a:pt x="3049" y="1"/>
                  </a:cubicBezTo>
                  <a:close/>
                </a:path>
              </a:pathLst>
            </a:custGeom>
            <a:solidFill>
              <a:schemeClr val="dk1"/>
            </a:solidFill>
            <a:ln>
              <a:noFill/>
            </a:ln>
          </p:spPr>
          <p:txBody>
            <a:bodyPr anchor="ctr" anchorCtr="0" bIns="91425" lIns="91425" rIns="91425" spcFirstLastPara="1" tIns="91425" wrap="square">
              <a:noAutofit/>
            </a:bodyPr>
            <a:p>
              <a:pPr algn="l" indent="0" lvl="0" marL="0" rtl="0">
                <a:spcBef>
                  <a:spcPts val="0"/>
                </a:spcBef>
                <a:spcAft>
                  <a:spcPts val="0"/>
                </a:spcAft>
                <a:buNone/>
              </a:pPr>
              <a:r>
                <a:t/>
              </a:r>
              <a:endParaRPr>
                <a:solidFill>
                  <a:schemeClr val="dk1"/>
                </a:solidFill>
              </a:endParaRPr>
            </a:p>
          </p:txBody>
        </p:sp>
      </p:grpSp>
      <p:cxnSp>
        <p:nvCxnSpPr>
          <p:cNvPr id="3145730" name="Google Shape;817;p51"/>
          <p:cNvCxnSpPr>
            <a:cxnSpLocks/>
          </p:cNvCxnSpPr>
          <p:nvPr/>
        </p:nvCxnSpPr>
        <p:spPr>
          <a:xfrm>
            <a:off x="1867648" y="2398744"/>
            <a:ext cx="854700" cy="842100"/>
          </a:xfrm>
          <a:prstGeom prst="curvedConnector3">
            <a:avLst>
              <a:gd name="adj1" fmla="val 50000"/>
            </a:avLst>
          </a:prstGeom>
          <a:noFill/>
          <a:ln w="19050" cap="flat" cmpd="sng">
            <a:solidFill>
              <a:schemeClr val="dk1"/>
            </a:solidFill>
            <a:prstDash val="dot"/>
            <a:round/>
            <a:headEnd type="none" w="med" len="med"/>
            <a:tailEnd type="none" w="med" len="med"/>
          </a:ln>
        </p:spPr>
      </p:cxnSp>
      <p:sp>
        <p:nvSpPr>
          <p:cNvPr id="1048618" name="Google Shape;818;p51"/>
          <p:cNvSpPr/>
          <p:nvPr/>
        </p:nvSpPr>
        <p:spPr>
          <a:xfrm flipH="1">
            <a:off x="4284325" y="4162138"/>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108" name="Google Shape;897;p54"/>
          <p:cNvGrpSpPr/>
          <p:nvPr/>
        </p:nvGrpSpPr>
        <p:grpSpPr>
          <a:xfrm>
            <a:off x="3011668" y="3151574"/>
            <a:ext cx="558988" cy="562966"/>
            <a:chOff x="3398883" y="2146599"/>
            <a:chExt cx="404793" cy="406421"/>
          </a:xfrm>
        </p:grpSpPr>
        <p:sp>
          <p:nvSpPr>
            <p:cNvPr id="1048619" name="Google Shape;898;p54"/>
            <p:cNvSpPr/>
            <p:nvPr/>
          </p:nvSpPr>
          <p:spPr>
            <a:xfrm>
              <a:off x="3630727" y="2146599"/>
              <a:ext cx="172135" cy="171321"/>
            </a:xfrm>
            <a:custGeom>
              <a:avLst/>
              <a:ahLst/>
              <a:rect l="l" t="t" r="r" b="b"/>
              <a:pathLst>
                <a:path w="5074" h="5050" extrusionOk="0">
                  <a:moveTo>
                    <a:pt x="3644" y="1"/>
                  </a:moveTo>
                  <a:cubicBezTo>
                    <a:pt x="3240" y="1"/>
                    <a:pt x="2882" y="167"/>
                    <a:pt x="2620" y="429"/>
                  </a:cubicBezTo>
                  <a:lnTo>
                    <a:pt x="1" y="3049"/>
                  </a:lnTo>
                  <a:lnTo>
                    <a:pt x="2001" y="5049"/>
                  </a:lnTo>
                  <a:lnTo>
                    <a:pt x="4645" y="2454"/>
                  </a:lnTo>
                  <a:cubicBezTo>
                    <a:pt x="4930" y="2192"/>
                    <a:pt x="5073" y="1834"/>
                    <a:pt x="5073" y="1430"/>
                  </a:cubicBezTo>
                  <a:cubicBezTo>
                    <a:pt x="5073" y="668"/>
                    <a:pt x="4430" y="1"/>
                    <a:pt x="3644" y="1"/>
                  </a:cubicBez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sp>
          <p:nvSpPr>
            <p:cNvPr id="1048620" name="Google Shape;899;p54"/>
            <p:cNvSpPr/>
            <p:nvPr/>
          </p:nvSpPr>
          <p:spPr>
            <a:xfrm>
              <a:off x="3581468" y="2267779"/>
              <a:ext cx="101809" cy="100622"/>
            </a:xfrm>
            <a:custGeom>
              <a:avLst/>
              <a:ahLst/>
              <a:rect l="l" t="t" r="r" b="b"/>
              <a:pathLst>
                <a:path w="3001" h="2966" extrusionOk="0">
                  <a:moveTo>
                    <a:pt x="1000" y="1"/>
                  </a:moveTo>
                  <a:lnTo>
                    <a:pt x="143" y="882"/>
                  </a:lnTo>
                  <a:cubicBezTo>
                    <a:pt x="0" y="1025"/>
                    <a:pt x="0" y="1215"/>
                    <a:pt x="143" y="1382"/>
                  </a:cubicBezTo>
                  <a:lnTo>
                    <a:pt x="1643" y="2859"/>
                  </a:lnTo>
                  <a:cubicBezTo>
                    <a:pt x="1715" y="2930"/>
                    <a:pt x="1804" y="2966"/>
                    <a:pt x="1893" y="2966"/>
                  </a:cubicBezTo>
                  <a:cubicBezTo>
                    <a:pt x="1983" y="2966"/>
                    <a:pt x="2072" y="2930"/>
                    <a:pt x="2143" y="2859"/>
                  </a:cubicBezTo>
                  <a:lnTo>
                    <a:pt x="3001" y="2001"/>
                  </a:lnTo>
                  <a:lnTo>
                    <a:pt x="1000" y="1"/>
                  </a:ln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sp>
          <p:nvSpPr>
            <p:cNvPr id="1048621" name="Google Shape;900;p54"/>
            <p:cNvSpPr/>
            <p:nvPr/>
          </p:nvSpPr>
          <p:spPr>
            <a:xfrm>
              <a:off x="3431180" y="2328369"/>
              <a:ext cx="185841" cy="171932"/>
            </a:xfrm>
            <a:custGeom>
              <a:avLst/>
              <a:ahLst/>
              <a:rect l="l" t="t" r="r" b="b"/>
              <a:pathLst>
                <a:path w="5478" h="5068" extrusionOk="0">
                  <a:moveTo>
                    <a:pt x="4049" y="1"/>
                  </a:moveTo>
                  <a:lnTo>
                    <a:pt x="144" y="3907"/>
                  </a:lnTo>
                  <a:cubicBezTo>
                    <a:pt x="1" y="4049"/>
                    <a:pt x="1" y="4264"/>
                    <a:pt x="144" y="4407"/>
                  </a:cubicBezTo>
                  <a:cubicBezTo>
                    <a:pt x="572" y="4847"/>
                    <a:pt x="1132" y="5067"/>
                    <a:pt x="1691" y="5067"/>
                  </a:cubicBezTo>
                  <a:cubicBezTo>
                    <a:pt x="2251" y="5067"/>
                    <a:pt x="2811" y="4847"/>
                    <a:pt x="3239" y="4407"/>
                  </a:cubicBezTo>
                  <a:lnTo>
                    <a:pt x="5073" y="2573"/>
                  </a:lnTo>
                  <a:cubicBezTo>
                    <a:pt x="5121" y="2478"/>
                    <a:pt x="5168" y="2382"/>
                    <a:pt x="5168" y="2311"/>
                  </a:cubicBezTo>
                  <a:cubicBezTo>
                    <a:pt x="5168" y="1978"/>
                    <a:pt x="5264" y="1668"/>
                    <a:pt x="5478" y="1430"/>
                  </a:cubicBezTo>
                  <a:lnTo>
                    <a:pt x="4049" y="1"/>
                  </a:ln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sp>
          <p:nvSpPr>
            <p:cNvPr id="1048622" name="Google Shape;901;p54"/>
            <p:cNvSpPr/>
            <p:nvPr/>
          </p:nvSpPr>
          <p:spPr>
            <a:xfrm>
              <a:off x="3398883" y="2528730"/>
              <a:ext cx="113140" cy="24290"/>
            </a:xfrm>
            <a:custGeom>
              <a:avLst/>
              <a:ahLst/>
              <a:rect l="l" t="t" r="r" b="b"/>
              <a:pathLst>
                <a:path w="3335" h="716" extrusionOk="0">
                  <a:moveTo>
                    <a:pt x="357" y="1"/>
                  </a:moveTo>
                  <a:cubicBezTo>
                    <a:pt x="167" y="1"/>
                    <a:pt x="0" y="144"/>
                    <a:pt x="0" y="358"/>
                  </a:cubicBezTo>
                  <a:cubicBezTo>
                    <a:pt x="0" y="572"/>
                    <a:pt x="143" y="715"/>
                    <a:pt x="357" y="715"/>
                  </a:cubicBezTo>
                  <a:lnTo>
                    <a:pt x="2977" y="715"/>
                  </a:lnTo>
                  <a:cubicBezTo>
                    <a:pt x="3144" y="715"/>
                    <a:pt x="3334" y="572"/>
                    <a:pt x="3334" y="358"/>
                  </a:cubicBezTo>
                  <a:cubicBezTo>
                    <a:pt x="3334" y="144"/>
                    <a:pt x="3191" y="1"/>
                    <a:pt x="2977" y="1"/>
                  </a:cubicBez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sp>
          <p:nvSpPr>
            <p:cNvPr id="1048623" name="Google Shape;902;p54"/>
            <p:cNvSpPr/>
            <p:nvPr/>
          </p:nvSpPr>
          <p:spPr>
            <a:xfrm>
              <a:off x="3544286" y="2528730"/>
              <a:ext cx="113140" cy="24290"/>
            </a:xfrm>
            <a:custGeom>
              <a:avLst/>
              <a:ahLst/>
              <a:rect l="l" t="t" r="r" b="b"/>
              <a:pathLst>
                <a:path w="3335" h="716" extrusionOk="0">
                  <a:moveTo>
                    <a:pt x="358" y="1"/>
                  </a:moveTo>
                  <a:cubicBezTo>
                    <a:pt x="167" y="1"/>
                    <a:pt x="1" y="144"/>
                    <a:pt x="1" y="358"/>
                  </a:cubicBezTo>
                  <a:cubicBezTo>
                    <a:pt x="1" y="572"/>
                    <a:pt x="144" y="715"/>
                    <a:pt x="358" y="715"/>
                  </a:cubicBezTo>
                  <a:lnTo>
                    <a:pt x="2977" y="715"/>
                  </a:lnTo>
                  <a:cubicBezTo>
                    <a:pt x="3144" y="715"/>
                    <a:pt x="3335" y="572"/>
                    <a:pt x="3335" y="358"/>
                  </a:cubicBezTo>
                  <a:cubicBezTo>
                    <a:pt x="3335" y="144"/>
                    <a:pt x="3144" y="1"/>
                    <a:pt x="2977" y="1"/>
                  </a:cubicBez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sp>
          <p:nvSpPr>
            <p:cNvPr id="1048624" name="Google Shape;903;p54"/>
            <p:cNvSpPr/>
            <p:nvPr/>
          </p:nvSpPr>
          <p:spPr>
            <a:xfrm>
              <a:off x="3690537" y="2528730"/>
              <a:ext cx="113140" cy="24290"/>
            </a:xfrm>
            <a:custGeom>
              <a:avLst/>
              <a:ahLst/>
              <a:rect l="l" t="t" r="r" b="b"/>
              <a:pathLst>
                <a:path w="3335" h="716" extrusionOk="0">
                  <a:moveTo>
                    <a:pt x="357" y="1"/>
                  </a:moveTo>
                  <a:cubicBezTo>
                    <a:pt x="167" y="1"/>
                    <a:pt x="0" y="144"/>
                    <a:pt x="0" y="358"/>
                  </a:cubicBezTo>
                  <a:cubicBezTo>
                    <a:pt x="0" y="572"/>
                    <a:pt x="143" y="715"/>
                    <a:pt x="357" y="715"/>
                  </a:cubicBezTo>
                  <a:lnTo>
                    <a:pt x="2977" y="715"/>
                  </a:lnTo>
                  <a:cubicBezTo>
                    <a:pt x="3167" y="715"/>
                    <a:pt x="3334" y="572"/>
                    <a:pt x="3334" y="358"/>
                  </a:cubicBezTo>
                  <a:cubicBezTo>
                    <a:pt x="3334" y="144"/>
                    <a:pt x="3167" y="1"/>
                    <a:pt x="2977" y="1"/>
                  </a:cubicBez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grpSp>
      <p:grpSp>
        <p:nvGrpSpPr>
          <p:cNvPr id="109" name="Google Shape;862;p52"/>
          <p:cNvGrpSpPr/>
          <p:nvPr/>
        </p:nvGrpSpPr>
        <p:grpSpPr>
          <a:xfrm>
            <a:off x="7434487" y="3165439"/>
            <a:ext cx="710369" cy="713995"/>
            <a:chOff x="1358905" y="2763050"/>
            <a:chExt cx="403165" cy="403979"/>
          </a:xfrm>
        </p:grpSpPr>
        <p:sp>
          <p:nvSpPr>
            <p:cNvPr id="1048625" name="Google Shape;863;p52"/>
            <p:cNvSpPr/>
            <p:nvPr/>
          </p:nvSpPr>
          <p:spPr>
            <a:xfrm>
              <a:off x="1358905" y="2763050"/>
              <a:ext cx="403165" cy="403979"/>
            </a:xfrm>
            <a:custGeom>
              <a:avLst/>
              <a:ahLst/>
              <a:rect l="l" t="t" r="r" b="b"/>
              <a:pathLst>
                <a:path w="11884" h="11908" extrusionOk="0">
                  <a:moveTo>
                    <a:pt x="5073" y="0"/>
                  </a:moveTo>
                  <a:cubicBezTo>
                    <a:pt x="4359" y="0"/>
                    <a:pt x="3716" y="334"/>
                    <a:pt x="3287" y="857"/>
                  </a:cubicBezTo>
                  <a:lnTo>
                    <a:pt x="3239" y="810"/>
                  </a:lnTo>
                  <a:cubicBezTo>
                    <a:pt x="2883" y="375"/>
                    <a:pt x="2363" y="137"/>
                    <a:pt x="1815" y="137"/>
                  </a:cubicBezTo>
                  <a:cubicBezTo>
                    <a:pt x="1703" y="137"/>
                    <a:pt x="1590" y="147"/>
                    <a:pt x="1477" y="167"/>
                  </a:cubicBezTo>
                  <a:cubicBezTo>
                    <a:pt x="620" y="357"/>
                    <a:pt x="0" y="1096"/>
                    <a:pt x="0" y="2001"/>
                  </a:cubicBezTo>
                  <a:lnTo>
                    <a:pt x="0" y="2858"/>
                  </a:lnTo>
                  <a:cubicBezTo>
                    <a:pt x="0" y="3548"/>
                    <a:pt x="286" y="4191"/>
                    <a:pt x="763" y="4668"/>
                  </a:cubicBezTo>
                  <a:cubicBezTo>
                    <a:pt x="643" y="5358"/>
                    <a:pt x="1191" y="5978"/>
                    <a:pt x="1858" y="5978"/>
                  </a:cubicBezTo>
                  <a:cubicBezTo>
                    <a:pt x="2501" y="5978"/>
                    <a:pt x="3001" y="5477"/>
                    <a:pt x="3001" y="4834"/>
                  </a:cubicBezTo>
                  <a:cubicBezTo>
                    <a:pt x="3001" y="4215"/>
                    <a:pt x="2501" y="3715"/>
                    <a:pt x="1858" y="3715"/>
                  </a:cubicBezTo>
                  <a:cubicBezTo>
                    <a:pt x="1572" y="3715"/>
                    <a:pt x="1334" y="3834"/>
                    <a:pt x="1120" y="4001"/>
                  </a:cubicBezTo>
                  <a:cubicBezTo>
                    <a:pt x="858" y="3691"/>
                    <a:pt x="715" y="3286"/>
                    <a:pt x="715" y="2858"/>
                  </a:cubicBezTo>
                  <a:lnTo>
                    <a:pt x="715" y="2001"/>
                  </a:lnTo>
                  <a:cubicBezTo>
                    <a:pt x="715" y="1453"/>
                    <a:pt x="1096" y="976"/>
                    <a:pt x="1620" y="857"/>
                  </a:cubicBezTo>
                  <a:cubicBezTo>
                    <a:pt x="1707" y="838"/>
                    <a:pt x="1794" y="828"/>
                    <a:pt x="1879" y="828"/>
                  </a:cubicBezTo>
                  <a:cubicBezTo>
                    <a:pt x="2209" y="828"/>
                    <a:pt x="2512" y="973"/>
                    <a:pt x="2739" y="1238"/>
                  </a:cubicBezTo>
                  <a:lnTo>
                    <a:pt x="2977" y="1500"/>
                  </a:lnTo>
                  <a:cubicBezTo>
                    <a:pt x="2811" y="1929"/>
                    <a:pt x="2858" y="2215"/>
                    <a:pt x="2858" y="2548"/>
                  </a:cubicBezTo>
                  <a:cubicBezTo>
                    <a:pt x="2858" y="2882"/>
                    <a:pt x="2906" y="3191"/>
                    <a:pt x="3025" y="3477"/>
                  </a:cubicBezTo>
                  <a:lnTo>
                    <a:pt x="4097" y="5954"/>
                  </a:lnTo>
                  <a:lnTo>
                    <a:pt x="3811" y="6549"/>
                  </a:lnTo>
                  <a:cubicBezTo>
                    <a:pt x="3763" y="6597"/>
                    <a:pt x="3763" y="6668"/>
                    <a:pt x="3763" y="6763"/>
                  </a:cubicBezTo>
                  <a:lnTo>
                    <a:pt x="4120" y="9907"/>
                  </a:lnTo>
                  <a:cubicBezTo>
                    <a:pt x="4120" y="9931"/>
                    <a:pt x="4168" y="10002"/>
                    <a:pt x="4168" y="10026"/>
                  </a:cubicBezTo>
                  <a:lnTo>
                    <a:pt x="5073" y="11717"/>
                  </a:lnTo>
                  <a:cubicBezTo>
                    <a:pt x="5144" y="11836"/>
                    <a:pt x="5263" y="11907"/>
                    <a:pt x="5383" y="11907"/>
                  </a:cubicBezTo>
                  <a:lnTo>
                    <a:pt x="5597" y="11907"/>
                  </a:lnTo>
                  <a:lnTo>
                    <a:pt x="5597" y="6001"/>
                  </a:lnTo>
                  <a:lnTo>
                    <a:pt x="4311" y="3096"/>
                  </a:lnTo>
                  <a:cubicBezTo>
                    <a:pt x="4287" y="3048"/>
                    <a:pt x="4287" y="3001"/>
                    <a:pt x="4287" y="2953"/>
                  </a:cubicBezTo>
                  <a:lnTo>
                    <a:pt x="4287" y="1810"/>
                  </a:lnTo>
                  <a:cubicBezTo>
                    <a:pt x="4287" y="1603"/>
                    <a:pt x="4432" y="1467"/>
                    <a:pt x="4626" y="1467"/>
                  </a:cubicBezTo>
                  <a:cubicBezTo>
                    <a:pt x="4655" y="1467"/>
                    <a:pt x="4685" y="1470"/>
                    <a:pt x="4716" y="1477"/>
                  </a:cubicBezTo>
                  <a:cubicBezTo>
                    <a:pt x="5121" y="1596"/>
                    <a:pt x="5531" y="1655"/>
                    <a:pt x="5939" y="1655"/>
                  </a:cubicBezTo>
                  <a:cubicBezTo>
                    <a:pt x="6347" y="1655"/>
                    <a:pt x="6752" y="1596"/>
                    <a:pt x="7145" y="1477"/>
                  </a:cubicBezTo>
                  <a:cubicBezTo>
                    <a:pt x="7169" y="1470"/>
                    <a:pt x="7195" y="1467"/>
                    <a:pt x="7220" y="1467"/>
                  </a:cubicBezTo>
                  <a:cubicBezTo>
                    <a:pt x="7393" y="1467"/>
                    <a:pt x="7573" y="1603"/>
                    <a:pt x="7573" y="1810"/>
                  </a:cubicBezTo>
                  <a:lnTo>
                    <a:pt x="7573" y="2953"/>
                  </a:lnTo>
                  <a:cubicBezTo>
                    <a:pt x="7573" y="3001"/>
                    <a:pt x="7573" y="3025"/>
                    <a:pt x="7550" y="3096"/>
                  </a:cubicBezTo>
                  <a:lnTo>
                    <a:pt x="6264" y="6001"/>
                  </a:lnTo>
                  <a:lnTo>
                    <a:pt x="6264" y="11907"/>
                  </a:lnTo>
                  <a:lnTo>
                    <a:pt x="6478" y="11907"/>
                  </a:lnTo>
                  <a:cubicBezTo>
                    <a:pt x="6597" y="11907"/>
                    <a:pt x="6716" y="11836"/>
                    <a:pt x="6788" y="11717"/>
                  </a:cubicBezTo>
                  <a:lnTo>
                    <a:pt x="7693" y="10026"/>
                  </a:lnTo>
                  <a:cubicBezTo>
                    <a:pt x="7740" y="10002"/>
                    <a:pt x="7740" y="9931"/>
                    <a:pt x="7740" y="9907"/>
                  </a:cubicBezTo>
                  <a:lnTo>
                    <a:pt x="8097" y="6763"/>
                  </a:lnTo>
                  <a:cubicBezTo>
                    <a:pt x="8097" y="6692"/>
                    <a:pt x="8097" y="6597"/>
                    <a:pt x="8050" y="6549"/>
                  </a:cubicBezTo>
                  <a:lnTo>
                    <a:pt x="7764" y="5954"/>
                  </a:lnTo>
                  <a:lnTo>
                    <a:pt x="8836" y="3477"/>
                  </a:lnTo>
                  <a:cubicBezTo>
                    <a:pt x="8836" y="3453"/>
                    <a:pt x="9002" y="3096"/>
                    <a:pt x="9002" y="2548"/>
                  </a:cubicBezTo>
                  <a:lnTo>
                    <a:pt x="9002" y="2262"/>
                  </a:lnTo>
                  <a:cubicBezTo>
                    <a:pt x="9002" y="2001"/>
                    <a:pt x="8955" y="1715"/>
                    <a:pt x="8883" y="1477"/>
                  </a:cubicBezTo>
                  <a:lnTo>
                    <a:pt x="9121" y="1215"/>
                  </a:lnTo>
                  <a:cubicBezTo>
                    <a:pt x="9349" y="949"/>
                    <a:pt x="9652" y="805"/>
                    <a:pt x="9982" y="805"/>
                  </a:cubicBezTo>
                  <a:cubicBezTo>
                    <a:pt x="10067" y="805"/>
                    <a:pt x="10153" y="814"/>
                    <a:pt x="10241" y="834"/>
                  </a:cubicBezTo>
                  <a:cubicBezTo>
                    <a:pt x="10765" y="905"/>
                    <a:pt x="11146" y="1381"/>
                    <a:pt x="11146" y="1953"/>
                  </a:cubicBezTo>
                  <a:lnTo>
                    <a:pt x="11146" y="2810"/>
                  </a:lnTo>
                  <a:cubicBezTo>
                    <a:pt x="11146" y="3263"/>
                    <a:pt x="11003" y="3644"/>
                    <a:pt x="10741" y="3977"/>
                  </a:cubicBezTo>
                  <a:cubicBezTo>
                    <a:pt x="10526" y="3810"/>
                    <a:pt x="10288" y="3691"/>
                    <a:pt x="10003" y="3691"/>
                  </a:cubicBezTo>
                  <a:cubicBezTo>
                    <a:pt x="9360" y="3691"/>
                    <a:pt x="8859" y="4191"/>
                    <a:pt x="8859" y="4811"/>
                  </a:cubicBezTo>
                  <a:cubicBezTo>
                    <a:pt x="8859" y="5430"/>
                    <a:pt x="9360" y="5954"/>
                    <a:pt x="10003" y="5954"/>
                  </a:cubicBezTo>
                  <a:cubicBezTo>
                    <a:pt x="10669" y="5954"/>
                    <a:pt x="11217" y="5311"/>
                    <a:pt x="11098" y="4644"/>
                  </a:cubicBezTo>
                  <a:cubicBezTo>
                    <a:pt x="11574" y="4168"/>
                    <a:pt x="11860" y="3548"/>
                    <a:pt x="11860" y="2810"/>
                  </a:cubicBezTo>
                  <a:lnTo>
                    <a:pt x="11860" y="2001"/>
                  </a:lnTo>
                  <a:cubicBezTo>
                    <a:pt x="11884" y="1096"/>
                    <a:pt x="11241" y="357"/>
                    <a:pt x="10384" y="167"/>
                  </a:cubicBezTo>
                  <a:cubicBezTo>
                    <a:pt x="10275" y="147"/>
                    <a:pt x="10164" y="137"/>
                    <a:pt x="10054" y="137"/>
                  </a:cubicBezTo>
                  <a:cubicBezTo>
                    <a:pt x="9514" y="137"/>
                    <a:pt x="8977" y="375"/>
                    <a:pt x="8621" y="810"/>
                  </a:cubicBezTo>
                  <a:lnTo>
                    <a:pt x="8574" y="857"/>
                  </a:lnTo>
                  <a:cubicBezTo>
                    <a:pt x="8145" y="310"/>
                    <a:pt x="7502" y="0"/>
                    <a:pt x="6788" y="0"/>
                  </a:cubicBez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sp>
          <p:nvSpPr>
            <p:cNvPr id="1048626" name="Google Shape;864;p52"/>
            <p:cNvSpPr/>
            <p:nvPr/>
          </p:nvSpPr>
          <p:spPr>
            <a:xfrm>
              <a:off x="1527750" y="2841417"/>
              <a:ext cx="64661" cy="94549"/>
            </a:xfrm>
            <a:custGeom>
              <a:avLst/>
              <a:ahLst/>
              <a:rect l="l" t="t" r="r" b="b"/>
              <a:pathLst>
                <a:path w="1906" h="2787" extrusionOk="0">
                  <a:moveTo>
                    <a:pt x="1" y="0"/>
                  </a:moveTo>
                  <a:lnTo>
                    <a:pt x="1" y="595"/>
                  </a:lnTo>
                  <a:lnTo>
                    <a:pt x="953" y="2786"/>
                  </a:lnTo>
                  <a:lnTo>
                    <a:pt x="1906" y="595"/>
                  </a:lnTo>
                  <a:lnTo>
                    <a:pt x="1906" y="0"/>
                  </a:lnTo>
                  <a:cubicBezTo>
                    <a:pt x="1584" y="60"/>
                    <a:pt x="1263" y="89"/>
                    <a:pt x="944" y="89"/>
                  </a:cubicBezTo>
                  <a:cubicBezTo>
                    <a:pt x="626" y="89"/>
                    <a:pt x="310" y="60"/>
                    <a:pt x="1" y="0"/>
                  </a:cubicBezTo>
                  <a:close/>
                </a:path>
              </a:pathLst>
            </a:custGeom>
            <a:solidFill>
              <a:srgbClr val="303B6C"/>
            </a:solidFill>
            <a:ln>
              <a:noFill/>
            </a:ln>
          </p:spPr>
          <p:txBody>
            <a:bodyPr anchor="ctr" anchorCtr="0" bIns="91425" lIns="91425" rIns="91425" spcFirstLastPara="1" tIns="91425"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0"/>
                </a:spcAft>
                <a:buNone/>
              </a:pPr>
              <a:r>
                <a:t/>
              </a:r>
              <a:endParaRPr>
                <a:solidFill>
                  <a:srgbClr val="303B6C"/>
                </a:solidFil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63" name="Shape 619"/>
        <p:cNvGrpSpPr/>
        <p:nvPr/>
      </p:nvGrpSpPr>
      <p:grpSpPr>
        <a:xfrm>
          <a:off x="0" y="0"/>
          <a:ext cx="0" cy="0"/>
          <a:chOff x="0" y="0"/>
          <a:chExt cx="0" cy="0"/>
        </a:xfrm>
      </p:grpSpPr>
      <p:sp>
        <p:nvSpPr>
          <p:cNvPr id="1048589" name="Google Shape;620;p39"/>
          <p:cNvSpPr txBox="1"/>
          <p:nvPr>
            <p:ph type="title"/>
          </p:nvPr>
        </p:nvSpPr>
        <p:spPr>
          <a:xfrm>
            <a:off x="720000" y="445025"/>
            <a:ext cx="7704000" cy="572700"/>
          </a:xfrm>
          <a:prstGeom prst="rect"/>
        </p:spPr>
        <p:txBody>
          <a:bodyPr anchor="ctr" anchorCtr="0" bIns="91425" lIns="91425" rIns="91425" spcFirstLastPara="1" tIns="91425" wrap="square">
            <a:noAutofit/>
          </a:bodyPr>
          <a:p>
            <a:pPr algn="ctr" indent="0" lvl="0" marL="0" rtl="0">
              <a:spcBef>
                <a:spcPts val="0"/>
              </a:spcBef>
              <a:spcAft>
                <a:spcPts val="0"/>
              </a:spcAft>
              <a:buNone/>
            </a:pPr>
            <a:r>
              <a:rPr sz="3500" lang="en">
                <a:latin typeface="Carrois Gothic SC"/>
              </a:rPr>
              <a:t>Preoperative testing and preparation for CS</a:t>
            </a:r>
            <a:endParaRPr lang="en"/>
          </a:p>
        </p:txBody>
      </p:sp>
      <p:sp>
        <p:nvSpPr>
          <p:cNvPr id="1048590" name="Google Shape;621;p39"/>
          <p:cNvSpPr txBox="1"/>
          <p:nvPr>
            <p:ph type="body" idx="1"/>
          </p:nvPr>
        </p:nvSpPr>
        <p:spPr>
          <a:xfrm>
            <a:off x="720000" y="1652318"/>
            <a:ext cx="7704000" cy="3416400"/>
          </a:xfrm>
          <a:prstGeom prst="rect"/>
        </p:spPr>
        <p:txBody>
          <a:bodyPr anchor="t" anchorCtr="0" bIns="91425" lIns="91425" rIns="91425" spcFirstLastPara="1" tIns="91425" wrap="square">
            <a:noAutofit/>
          </a:bodyPr>
          <a:p>
            <a:pPr algn="l" indent="0" lvl="0" marL="0" rtl="0">
              <a:lnSpc>
                <a:spcPct val="100000"/>
              </a:lnSpc>
              <a:spcBef>
                <a:spcPts val="0"/>
              </a:spcBef>
              <a:spcAft>
                <a:spcPts val="0"/>
              </a:spcAft>
              <a:buNone/>
            </a:pPr>
            <a:r>
              <a:rPr sz="2000" lang="en">
                <a:latin typeface="Carrois Gothic SC"/>
              </a:rPr>
              <a:t> </a:t>
            </a:r>
            <a:r>
              <a:rPr sz="2000" lang="en-US">
                <a:latin typeface="Carrois Gothic SC"/>
              </a:rPr>
              <a:t>1</a:t>
            </a:r>
            <a:r>
              <a:rPr sz="2000" lang="en-US">
                <a:latin typeface="Carrois Gothic SC"/>
              </a:rPr>
              <a:t>.</a:t>
            </a:r>
            <a:r>
              <a:rPr sz="2000" lang="en-US">
                <a:latin typeface="Carrois Gothic SC"/>
              </a:rPr>
              <a:t> </a:t>
            </a:r>
            <a:r>
              <a:rPr sz="2000" lang="en-US">
                <a:latin typeface="Carrois Gothic SC"/>
              </a:rPr>
              <a:t>F</a:t>
            </a:r>
            <a:r>
              <a:rPr sz="2000" lang="en-US">
                <a:latin typeface="Carrois Gothic SC"/>
              </a:rPr>
              <a:t>a</a:t>
            </a:r>
            <a:r>
              <a:rPr sz="2000" lang="en-US">
                <a:latin typeface="Carrois Gothic SC"/>
              </a:rPr>
              <a:t>s</a:t>
            </a:r>
            <a:r>
              <a:rPr sz="2000" lang="en-US">
                <a:latin typeface="Carrois Gothic SC"/>
              </a:rPr>
              <a:t>t</a:t>
            </a:r>
            <a:r>
              <a:rPr sz="2000" lang="en-US">
                <a:latin typeface="Carrois Gothic SC"/>
              </a:rPr>
              <a:t>ing</a:t>
            </a:r>
            <a:r>
              <a:rPr sz="2000" lang="en-US">
                <a:latin typeface="Carrois Gothic SC"/>
              </a:rPr>
              <a:t> </a:t>
            </a:r>
            <a:r>
              <a:rPr sz="2000" lang="en-US">
                <a:latin typeface="Carrois Gothic SC"/>
              </a:rPr>
              <a:t>f</a:t>
            </a:r>
            <a:r>
              <a:rPr sz="2000" lang="en-US">
                <a:latin typeface="Carrois Gothic SC"/>
              </a:rPr>
              <a:t>o</a:t>
            </a:r>
            <a:r>
              <a:rPr sz="2000" lang="en-US">
                <a:latin typeface="Carrois Gothic SC"/>
              </a:rPr>
              <a:t>r</a:t>
            </a:r>
            <a:r>
              <a:rPr sz="2000" lang="en-US">
                <a:latin typeface="Carrois Gothic SC"/>
              </a:rPr>
              <a:t> </a:t>
            </a:r>
            <a:r>
              <a:rPr sz="2000" lang="en-US">
                <a:latin typeface="Carrois Gothic SC"/>
              </a:rPr>
              <a:t>a</a:t>
            </a:r>
            <a:r>
              <a:rPr sz="2000" lang="en-US">
                <a:latin typeface="Carrois Gothic SC"/>
              </a:rPr>
              <a:t>t</a:t>
            </a:r>
            <a:r>
              <a:rPr sz="2000" lang="en-US">
                <a:latin typeface="Carrois Gothic SC"/>
              </a:rPr>
              <a:t> </a:t>
            </a:r>
            <a:r>
              <a:rPr sz="2000" lang="en-US">
                <a:latin typeface="Carrois Gothic SC"/>
              </a:rPr>
              <a:t>least</a:t>
            </a:r>
            <a:r>
              <a:rPr sz="2000" lang="en-US">
                <a:latin typeface="Carrois Gothic SC"/>
              </a:rPr>
              <a:t> </a:t>
            </a:r>
            <a:r>
              <a:rPr sz="2000" lang="en-US">
                <a:latin typeface="Carrois Gothic SC"/>
              </a:rPr>
              <a:t>1</a:t>
            </a:r>
            <a:r>
              <a:rPr sz="2000" lang="en-US">
                <a:latin typeface="Carrois Gothic SC"/>
              </a:rPr>
              <a:t>2</a:t>
            </a:r>
            <a:r>
              <a:rPr sz="2000" lang="en-US">
                <a:latin typeface="Carrois Gothic SC"/>
              </a:rPr>
              <a:t> </a:t>
            </a:r>
            <a:r>
              <a:rPr sz="2000" lang="en-US">
                <a:latin typeface="Carrois Gothic SC"/>
              </a:rPr>
              <a:t>h</a:t>
            </a:r>
            <a:r>
              <a:rPr sz="2000" lang="en-US">
                <a:latin typeface="Carrois Gothic SC"/>
              </a:rPr>
              <a:t>o</a:t>
            </a:r>
            <a:r>
              <a:rPr sz="2000" lang="en-US">
                <a:latin typeface="Carrois Gothic SC"/>
              </a:rPr>
              <a:t>urs</a:t>
            </a:r>
            <a:r>
              <a:rPr sz="2000" lang="en-US">
                <a:latin typeface="Carrois Gothic SC"/>
              </a:rPr>
              <a:t> </a:t>
            </a:r>
            <a:r>
              <a:rPr sz="2000" lang="en-US">
                <a:latin typeface="Carrois Gothic SC"/>
              </a:rPr>
              <a:t>preoperative</a:t>
            </a:r>
            <a:r>
              <a:rPr sz="2000" lang="en-US">
                <a:latin typeface="Carrois Gothic SC"/>
              </a:rPr>
              <a:t> </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sz="2000" lang="en-US">
                <a:latin typeface="Carrois Gothic SC"/>
              </a:rPr>
              <a:t>2</a:t>
            </a:r>
            <a:r>
              <a:rPr sz="2000" lang="en">
                <a:latin typeface="Carrois Gothic SC"/>
              </a:rPr>
              <a:t>.Pregnant women should be offered a haemoglobin assessment before CS </a:t>
            </a:r>
            <a:r>
              <a:rPr sz="2000" lang="en">
                <a:effectLst>
                  <a:outerShdw algn="br" blurRad="38100" dir="2700000" dist="38100" rotWithShape="0">
                    <a:srgbClr val="000000"/>
                  </a:outerShdw>
                </a:effectLst>
                <a:latin typeface="Carrois Gothic SC"/>
              </a:rPr>
              <a:t>to identify those who have anaemia</a:t>
            </a:r>
            <a:r>
              <a:rPr sz="2000" lang="en">
                <a:latin typeface="Carrois Gothic SC"/>
              </a:rPr>
              <a:t>. Although blood loss of more than 1000ml is infrequent after CS</a:t>
            </a:r>
            <a:endParaRPr sz="2000" lang="en">
              <a:latin typeface="Carrois Gothic SC"/>
            </a:endParaRPr>
          </a:p>
          <a:p>
            <a:pPr algn="l" indent="0" lvl="0" marL="0" rtl="0">
              <a:lnSpc>
                <a:spcPct val="100000"/>
              </a:lnSpc>
              <a:spcBef>
                <a:spcPts val="0"/>
              </a:spcBef>
              <a:spcAft>
                <a:spcPts val="0"/>
              </a:spcAft>
              <a:buNone/>
            </a:pPr>
            <a:r>
              <a:rPr sz="2000" lang="en">
                <a:latin typeface="Carrois Gothic SC"/>
              </a:rPr>
              <a:t> </a:t>
            </a:r>
            <a:r>
              <a:rPr sz="2000" lang="en">
                <a:effectLst>
                  <a:outerShdw algn="br" blurRad="38100" dir="2700000" dist="38100" rotWithShape="0">
                    <a:srgbClr val="000000"/>
                  </a:outerShdw>
                </a:effectLst>
                <a:latin typeface="Carrois Gothic SC"/>
              </a:rPr>
              <a:t>Investigation</a:t>
            </a:r>
            <a:r>
              <a:rPr sz="2000" lang="en">
                <a:latin typeface="Carrois Gothic SC"/>
              </a:rPr>
              <a:t>:CBC, viral screen, RBS, GUE, Renal function.</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sz="2000" lang="en">
                <a:latin typeface="Carrois Gothic SC"/>
              </a:rPr>
              <a:t> </a:t>
            </a:r>
            <a:r>
              <a:rPr sz="2000" lang="en-US">
                <a:latin typeface="Carrois Gothic SC"/>
              </a:rPr>
              <a:t>3</a:t>
            </a:r>
            <a:r>
              <a:rPr sz="2000" lang="en">
                <a:latin typeface="Carrois Gothic SC"/>
              </a:rPr>
              <a:t>. Prescribe antibiotics </a:t>
            </a:r>
            <a:r>
              <a:rPr sz="2000" lang="en">
                <a:effectLst>
                  <a:outerShdw algn="br" blurRad="38100" dir="2700000" dist="38100" rotWithShape="0">
                    <a:srgbClr val="000000"/>
                  </a:outerShdw>
                </a:effectLst>
                <a:latin typeface="Carrois Gothic SC"/>
              </a:rPr>
              <a:t>(one dose of first- generation cephalosporin or ampicillin)</a:t>
            </a:r>
            <a:endParaRPr sz="2000" lang="en">
              <a:effectLst>
                <a:outerShdw algn="br" blurRad="38100" dir="2700000" dist="38100" rotWithShape="0">
                  <a:srgbClr val="000000"/>
                </a:outerShdw>
              </a:effectLst>
              <a:latin typeface="Carrois Gothic SC"/>
            </a:endParaRPr>
          </a:p>
        </p:txBody>
      </p:sp>
      <p:pic>
        <p:nvPicPr>
          <p:cNvPr id="2097160" name="Google Shape;622;p39"/>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rot="10800000" flipH="1">
            <a:off x="1030113" y="766313"/>
            <a:ext cx="228600" cy="251400"/>
          </a:xfrm>
          <a:prstGeom prst="ellipse"/>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98" name="Shape 619"/>
        <p:cNvGrpSpPr/>
        <p:nvPr/>
      </p:nvGrpSpPr>
      <p:grpSpPr>
        <a:xfrm>
          <a:off x="0" y="0"/>
          <a:ext cx="0" cy="0"/>
          <a:chOff x="0" y="0"/>
          <a:chExt cx="0" cy="0"/>
        </a:xfrm>
      </p:grpSpPr>
      <p:sp>
        <p:nvSpPr>
          <p:cNvPr id="1048593" name="Google Shape;620;p39"/>
          <p:cNvSpPr txBox="1"/>
          <p:nvPr>
            <p:ph type="title"/>
          </p:nvPr>
        </p:nvSpPr>
        <p:spPr>
          <a:xfrm>
            <a:off x="720000" y="445025"/>
            <a:ext cx="7704000" cy="572700"/>
          </a:xfrm>
          <a:prstGeom prst="rect"/>
        </p:spPr>
        <p:txBody>
          <a:bodyPr anchor="ctr" anchorCtr="0" bIns="91425" lIns="91425" rIns="91425" spcFirstLastPara="1" tIns="91425" wrap="square">
            <a:noAutofit/>
          </a:bodyPr>
          <a:p>
            <a:pPr algn="ctr" indent="0" lvl="0" marL="0" rtl="0">
              <a:spcBef>
                <a:spcPts val="0"/>
              </a:spcBef>
              <a:spcAft>
                <a:spcPts val="0"/>
              </a:spcAft>
              <a:buNone/>
            </a:pPr>
            <a:r>
              <a:rPr sz="3500" lang="en">
                <a:latin typeface="Carrois Gothic SC"/>
              </a:rPr>
              <a:t>Preoperative testing and preparation for CS</a:t>
            </a:r>
            <a:endParaRPr lang="en"/>
          </a:p>
        </p:txBody>
      </p:sp>
      <p:sp>
        <p:nvSpPr>
          <p:cNvPr id="1048594" name="Google Shape;621;p39"/>
          <p:cNvSpPr txBox="1"/>
          <p:nvPr>
            <p:ph type="body" idx="1"/>
          </p:nvPr>
        </p:nvSpPr>
        <p:spPr>
          <a:xfrm>
            <a:off x="720000" y="1652318"/>
            <a:ext cx="7704000" cy="3416400"/>
          </a:xfrm>
          <a:prstGeom prst="rect"/>
        </p:spPr>
        <p:txBody>
          <a:bodyPr anchor="t" anchorCtr="0" bIns="91425" lIns="91425" rIns="91425" spcFirstLastPara="1" tIns="91425" wrap="square">
            <a:noAutofit/>
          </a:bodyPr>
          <a:p>
            <a:pPr algn="l" indent="0" lvl="0" marL="0" rtl="0">
              <a:lnSpc>
                <a:spcPct val="100000"/>
              </a:lnSpc>
              <a:spcBef>
                <a:spcPts val="0"/>
              </a:spcBef>
              <a:spcAft>
                <a:spcPts val="0"/>
              </a:spcAft>
              <a:buNone/>
            </a:pPr>
            <a:r>
              <a:rPr sz="2000" lang="en-US">
                <a:latin typeface="Carrois Gothic SC"/>
              </a:rPr>
              <a:t>4</a:t>
            </a:r>
            <a:r>
              <a:rPr sz="2000" lang="en-US">
                <a:latin typeface="Carrois Gothic SC"/>
              </a:rPr>
              <a:t>. Assess risk for thromboembolic disease: (offer graduated stockings, hydration, early mobilisation and low molecular weight heparin). </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sz="2000" lang="en-US">
                <a:latin typeface="Carrois Gothic SC"/>
              </a:rPr>
              <a:t>5</a:t>
            </a:r>
            <a:r>
              <a:rPr sz="2000" lang="en-US">
                <a:latin typeface="Carrois Gothic SC"/>
              </a:rPr>
              <a:t>.To reduce the risk of aspiration pneumonitis: Empty stomach, Give an antacid   Cimetidine IV 1 hr before CS. </a:t>
            </a:r>
            <a:endParaRPr sz="2000" lang="en">
              <a:latin typeface="Carrois Gothic SC"/>
            </a:endParaRPr>
          </a:p>
          <a:p>
            <a:pPr algn="l" indent="0" lvl="0" marL="0" rtl="0">
              <a:lnSpc>
                <a:spcPct val="100000"/>
              </a:lnSpc>
              <a:spcBef>
                <a:spcPts val="0"/>
              </a:spcBef>
              <a:spcAft>
                <a:spcPts val="0"/>
              </a:spcAft>
              <a:buNone/>
            </a:pPr>
            <a:endParaRPr sz="2000" lang="en">
              <a:latin typeface="Carrois Gothic SC"/>
            </a:endParaRPr>
          </a:p>
          <a:p>
            <a:pPr algn="l" indent="0" lvl="0" marL="0" rtl="0">
              <a:lnSpc>
                <a:spcPct val="100000"/>
              </a:lnSpc>
              <a:spcBef>
                <a:spcPts val="0"/>
              </a:spcBef>
              <a:spcAft>
                <a:spcPts val="0"/>
              </a:spcAft>
              <a:buNone/>
            </a:pPr>
            <a:r>
              <a:rPr sz="2000" lang="en-US">
                <a:latin typeface="Carrois Gothic SC"/>
              </a:rPr>
              <a:t>6</a:t>
            </a:r>
            <a:r>
              <a:rPr sz="2000" lang="en-US">
                <a:latin typeface="Carrois Gothic SC"/>
              </a:rPr>
              <a:t>.</a:t>
            </a:r>
            <a:r>
              <a:rPr sz="2000" lang="en-US">
                <a:latin typeface="Carrois Gothic SC"/>
              </a:rPr>
              <a:t>Women having CS with regional anesthesia require an indwelling urinary catheter to prevent over-distension of the bladder.</a:t>
            </a:r>
            <a:endParaRPr sz="2000" lang="en">
              <a:latin typeface="Carrois Gothic SC"/>
            </a:endParaRPr>
          </a:p>
        </p:txBody>
      </p:sp>
      <p:pic>
        <p:nvPicPr>
          <p:cNvPr id="2097161" name="Google Shape;622;p39"/>
          <p:cNvPicPr preferRelativeResize="0">
            <a:picLocks/>
          </p:cNvPicPr>
          <p:nvPr/>
        </p:nvPicPr>
        <p:blipFill rotWithShape="1">
          <a:blip xmlns:r="http://schemas.openxmlformats.org/officeDocument/2006/relationships" r:embed="rId1">
            <a:alphaModFix/>
          </a:blip>
          <a:srcRect l="30075" t="29952" r="20661" b="16387"/>
          <a:stretch>
            <a:fillRect/>
          </a:stretch>
        </p:blipFill>
        <p:spPr>
          <a:xfrm rot="10800000" flipH="1">
            <a:off x="1030113" y="766313"/>
            <a:ext cx="228600" cy="251400"/>
          </a:xfrm>
          <a:prstGeom prst="ellipse"/>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49" name="Shape 619"/>
        <p:cNvGrpSpPr/>
        <p:nvPr/>
      </p:nvGrpSpPr>
      <p:grpSpPr>
        <a:xfrm>
          <a:off x="0" y="0"/>
          <a:ext cx="0" cy="0"/>
          <a:chOff x="0" y="0"/>
          <a:chExt cx="0" cy="0"/>
        </a:xfrm>
      </p:grpSpPr>
      <p:sp>
        <p:nvSpPr>
          <p:cNvPr id="1048642" name="Google Shape;620;p39"/>
          <p:cNvSpPr txBox="1">
            <a:spLocks noGrp="1"/>
          </p:cNvSpPr>
          <p:nvPr>
            <p:ph type="title"/>
          </p:nvPr>
        </p:nvSpPr>
        <p:spPr>
          <a:xfrm>
            <a:off x="627290" y="605680"/>
            <a:ext cx="7704000" cy="572700"/>
          </a:xfrm>
          <a:prstGeom prst="rect"/>
        </p:spPr>
        <p:txBody>
          <a:bodyPr anchor="ctr" anchorCtr="0" bIns="91425" lIns="91425" rIns="91425" spcFirstLastPara="1" tIns="91425" wrap="square">
            <a:noAutofit/>
          </a:bodyPr>
          <a:p>
            <a:pPr algn="ctr" indent="0" lvl="0" marL="0" rtl="0">
              <a:spcBef>
                <a:spcPct val="0"/>
              </a:spcBef>
              <a:spcAft>
                <a:spcPct val="0"/>
              </a:spcAft>
              <a:buNone/>
            </a:pPr>
            <a:r>
              <a:rPr altLang="en-GB" lang="en-US"/>
              <a:t>ANESTHESIA</a:t>
            </a:r>
          </a:p>
        </p:txBody>
      </p:sp>
      <p:pic>
        <p:nvPicPr>
          <p:cNvPr id="2097180" name="Google Shape;622;p39"/>
          <p:cNvPicPr preferRelativeResize="0">
            <a:picLocks/>
          </p:cNvPicPr>
          <p:nvPr/>
        </p:nvPicPr>
        <p:blipFill>
          <a:blip xmlns:r="http://schemas.openxmlformats.org/officeDocument/2006/relationships" r:embed="rId1"/>
          <a:srcRect l="30075" t="29952" r="20661" b="16387"/>
          <a:stretch>
            <a:fillRect/>
          </a:stretch>
        </p:blipFill>
        <p:spPr>
          <a:xfrm rot="10800000" flipH="1">
            <a:off x="1030113" y="766313"/>
            <a:ext cx="228600" cy="251400"/>
          </a:xfrm>
          <a:prstGeom prst="ellipse"/>
          <a:noFill/>
          <a:ln>
            <a:noFill/>
          </a:ln>
        </p:spPr>
      </p:pic>
      <p:sp>
        <p:nvSpPr>
          <p:cNvPr id="1048643" name="Google Shape;620;p39"/>
          <p:cNvSpPr txBox="1"/>
          <p:nvPr/>
        </p:nvSpPr>
        <p:spPr>
          <a:xfrm>
            <a:off x="627290" y="2285255"/>
            <a:ext cx="7704000" cy="572700"/>
          </a:xfrm>
          <a:prstGeom prst="rect"/>
        </p:spPr>
        <p:style>
          <a:lnRef idx="2">
            <a:schemeClr val="lt1"/>
          </a:lnRef>
          <a:fillRef idx="1">
            <a:schemeClr val="accent1"/>
          </a:fillRef>
          <a:effectRef idx="1">
            <a:schemeClr val="accent1"/>
          </a:effectRef>
          <a:fontRef idx="minor">
            <a:schemeClr val="dk1"/>
          </a:fontRef>
        </p:style>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3500"/>
              <a:buFont typeface="Montserrat Alternates" panose="00000500000000000000"/>
              <a:buNone/>
              <a:defRPr b="1" cap="none" sz="35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solidFill>
                  <a:schemeClr val="tx1"/>
                </a:solidFill>
                <a:effectLst>
                  <a:outerShdw algn="tl" blurRad="38100" dir="2700000" dist="19050" rotWithShape="0">
                    <a:schemeClr val="dk1">
                      <a:alpha val="40000"/>
                    </a:schemeClr>
                  </a:outerShdw>
                </a:effectLst>
              </a:rPr>
              <a:t>GENERAL</a:t>
            </a:r>
            <a:r>
              <a:rPr altLang="en-GB" lang="en-US"/>
              <a:t>      </a:t>
            </a:r>
            <a:r>
              <a:rPr altLang="en-GB" lang="en-US">
                <a:ln w="22225">
                  <a:solidFill>
                    <a:schemeClr val="accent2"/>
                  </a:solidFill>
                  <a:prstDash val="solid"/>
                </a:ln>
                <a:solidFill>
                  <a:schemeClr val="accent3">
                    <a:lumMod val="60000"/>
                    <a:lumOff val="40000"/>
                  </a:schemeClr>
                </a:solidFill>
                <a:effectLst/>
              </a:rPr>
              <a:t>VS</a:t>
            </a:r>
            <a:r>
              <a:rPr altLang="en-GB" lang="en-US"/>
              <a:t>      </a:t>
            </a:r>
            <a:r>
              <a:rPr altLang="en-GB" lang="en-US">
                <a:solidFill>
                  <a:schemeClr val="tx1"/>
                </a:solidFill>
                <a:effectLst>
                  <a:outerShdw algn="tl" blurRad="38100" dir="2700000" dist="19050" rotWithShape="0">
                    <a:schemeClr val="dk1">
                      <a:alpha val="40000"/>
                    </a:schemeClr>
                  </a:outerShdw>
                </a:effectLst>
              </a:rPr>
              <a:t>REGIONAL</a:t>
            </a:r>
            <a:r>
              <a:rPr altLang="en-GB" lang="en-US"/>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62" name="Shape 626"/>
        <p:cNvGrpSpPr/>
        <p:nvPr/>
      </p:nvGrpSpPr>
      <p:grpSpPr>
        <a:xfrm>
          <a:off x="0" y="0"/>
          <a:ext cx="0" cy="0"/>
          <a:chOff x="0" y="0"/>
          <a:chExt cx="0" cy="0"/>
        </a:xfrm>
      </p:grpSpPr>
      <p:pic>
        <p:nvPicPr>
          <p:cNvPr id="2097193" name="Google Shape;627;p40"/>
          <p:cNvPicPr preferRelativeResize="0">
            <a:picLocks/>
          </p:cNvPicPr>
          <p:nvPr/>
        </p:nvPicPr>
        <p:blipFill>
          <a:blip xmlns:r="http://schemas.openxmlformats.org/officeDocument/2006/relationships" r:embed="rId1"/>
          <a:stretch>
            <a:fillRect/>
          </a:stretch>
        </p:blipFill>
        <p:spPr>
          <a:xfrm>
            <a:off x="5923524" y="942198"/>
            <a:ext cx="1097400" cy="1128600"/>
          </a:xfrm>
          <a:prstGeom prst="ellipse"/>
          <a:noFill/>
          <a:ln>
            <a:noFill/>
          </a:ln>
        </p:spPr>
      </p:pic>
      <p:sp>
        <p:nvSpPr>
          <p:cNvPr id="1048676" name="Google Shape;630;p40"/>
          <p:cNvSpPr txBox="1">
            <a:spLocks noGrp="1"/>
          </p:cNvSpPr>
          <p:nvPr>
            <p:ph type="title" idx="15"/>
          </p:nvPr>
        </p:nvSpPr>
        <p:spPr>
          <a:xfrm>
            <a:off x="720000" y="445025"/>
            <a:ext cx="7704000" cy="572700"/>
          </a:xfrm>
          <a:prstGeom prst="rect"/>
        </p:spPr>
        <p:txBody>
          <a:bodyPr anchor="ctr" anchorCtr="0" bIns="91425" lIns="91425" rIns="91425" spcFirstLastPara="1" tIns="91425" wrap="square">
            <a:noAutofit/>
          </a:bodyPr>
          <a:p>
            <a:pPr algn="ctr" indent="0" lvl="0" marL="0" rtl="0">
              <a:spcBef>
                <a:spcPct val="0"/>
              </a:spcBef>
              <a:spcAft>
                <a:spcPct val="0"/>
              </a:spcAft>
              <a:buNone/>
            </a:pPr>
            <a:r>
              <a:rPr altLang="en-GB" sz="3600" lang="en-US">
                <a:solidFill>
                  <a:schemeClr val="accent3"/>
                </a:solidFill>
              </a:rPr>
              <a:t>REGIONAL ANESTHESIA</a:t>
            </a:r>
          </a:p>
        </p:txBody>
      </p:sp>
      <p:pic>
        <p:nvPicPr>
          <p:cNvPr id="2097194" name="Google Shape;631;p40"/>
          <p:cNvPicPr preferRelativeResize="0">
            <a:picLocks/>
          </p:cNvPicPr>
          <p:nvPr/>
        </p:nvPicPr>
        <p:blipFill>
          <a:blip xmlns:r="http://schemas.openxmlformats.org/officeDocument/2006/relationships" r:embed="rId1"/>
          <a:stretch>
            <a:fillRect/>
          </a:stretch>
        </p:blipFill>
        <p:spPr>
          <a:xfrm>
            <a:off x="2114724" y="942198"/>
            <a:ext cx="1097400" cy="1128600"/>
          </a:xfrm>
          <a:prstGeom prst="ellipse"/>
          <a:noFill/>
          <a:ln>
            <a:noFill/>
          </a:ln>
        </p:spPr>
      </p:pic>
      <p:sp>
        <p:nvSpPr>
          <p:cNvPr id="1048677" name="Google Shape;632;p40"/>
          <p:cNvSpPr txBox="1">
            <a:spLocks noGrp="1"/>
          </p:cNvSpPr>
          <p:nvPr>
            <p:ph type="title" idx="2"/>
          </p:nvPr>
        </p:nvSpPr>
        <p:spPr>
          <a:xfrm>
            <a:off x="2189250" y="1184227"/>
            <a:ext cx="898500" cy="5934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GB"/>
              <a:t>01</a:t>
            </a:r>
          </a:p>
        </p:txBody>
      </p:sp>
      <p:sp>
        <p:nvSpPr>
          <p:cNvPr id="1048678" name="Google Shape;633;p40"/>
          <p:cNvSpPr txBox="1">
            <a:spLocks noGrp="1"/>
          </p:cNvSpPr>
          <p:nvPr>
            <p:ph type="title"/>
          </p:nvPr>
        </p:nvSpPr>
        <p:spPr>
          <a:xfrm>
            <a:off x="1065750" y="1912550"/>
            <a:ext cx="3145500" cy="340500"/>
          </a:xfrm>
          <a:prstGeom prst="rect"/>
        </p:spPr>
        <p:txBody>
          <a:bodyPr anchor="ctr" anchorCtr="0" bIns="91425" lIns="91425" rIns="91425" spcFirstLastPara="1" tIns="91425" wrap="square">
            <a:noAutofit/>
          </a:bodyPr>
          <a:p>
            <a:pPr algn="ctr" indent="0" lvl="0" marL="0" rtl="0">
              <a:spcBef>
                <a:spcPct val="0"/>
              </a:spcBef>
              <a:spcAft>
                <a:spcPct val="0"/>
              </a:spcAft>
              <a:buNone/>
            </a:pPr>
            <a:r>
              <a:rPr altLang="en-GB" lang="en-US"/>
              <a:t>SPINAL</a:t>
            </a:r>
          </a:p>
        </p:txBody>
      </p:sp>
      <p:sp>
        <p:nvSpPr>
          <p:cNvPr id="1048679" name="Google Shape;634;p40"/>
          <p:cNvSpPr txBox="1">
            <a:spLocks noGrp="1"/>
          </p:cNvSpPr>
          <p:nvPr>
            <p:ph type="subTitle" idx="1"/>
          </p:nvPr>
        </p:nvSpPr>
        <p:spPr>
          <a:xfrm>
            <a:off x="1065750" y="2176900"/>
            <a:ext cx="3145500" cy="572700"/>
          </a:xfrm>
          <a:prstGeom prst="rect"/>
        </p:spPr>
        <p:txBody>
          <a:bodyPr anchor="t" anchorCtr="0" bIns="91425" lIns="91425" rIns="91425" spcFirstLastPara="1" tIns="91425" wrap="square">
            <a:noAutofit/>
          </a:bodyPr>
          <a:p>
            <a:pPr algn="ctr" indent="0" lvl="0" marL="0" rtl="0">
              <a:spcBef>
                <a:spcPct val="0"/>
              </a:spcBef>
              <a:spcAft>
                <a:spcPct val="0"/>
              </a:spcAft>
              <a:buNone/>
            </a:pPr>
            <a:r>
              <a:rPr sz="1600" lang="en-US"/>
              <a:t>below L1\L2 </a:t>
            </a:r>
          </a:p>
          <a:p>
            <a:pPr algn="ctr" indent="0" lvl="0" marL="0" rtl="0">
              <a:spcBef>
                <a:spcPct val="0"/>
              </a:spcBef>
              <a:spcAft>
                <a:spcPct val="0"/>
              </a:spcAft>
              <a:buNone/>
            </a:pPr>
            <a:endParaRPr sz="1600" lang="en-US"/>
          </a:p>
          <a:p>
            <a:pPr algn="ctr" indent="0" lvl="0" marL="0" rtl="0">
              <a:spcBef>
                <a:spcPct val="0"/>
              </a:spcBef>
              <a:spcAft>
                <a:spcPct val="0"/>
              </a:spcAft>
              <a:buNone/>
            </a:pPr>
            <a:r>
              <a:rPr sz="1600" lang="en-US"/>
              <a:t>one shot </a:t>
            </a:r>
          </a:p>
          <a:p>
            <a:pPr algn="ctr" indent="0" lvl="0" marL="0" rtl="0">
              <a:spcBef>
                <a:spcPct val="0"/>
              </a:spcBef>
              <a:spcAft>
                <a:spcPct val="0"/>
              </a:spcAft>
              <a:buNone/>
            </a:pPr>
            <a:endParaRPr sz="1600" lang="en-US"/>
          </a:p>
          <a:p>
            <a:pPr algn="ctr" indent="0" lvl="0" marL="0" rtl="0">
              <a:spcBef>
                <a:spcPct val="0"/>
              </a:spcBef>
              <a:spcAft>
                <a:spcPct val="0"/>
              </a:spcAft>
              <a:buNone/>
            </a:pPr>
            <a:r>
              <a:rPr sz="1600" lang="en-US"/>
              <a:t>Subarachnoid space</a:t>
            </a:r>
          </a:p>
          <a:p>
            <a:pPr algn="ctr" indent="0" lvl="0" marL="0" rtl="0">
              <a:spcBef>
                <a:spcPct val="0"/>
              </a:spcBef>
              <a:spcAft>
                <a:spcPct val="0"/>
              </a:spcAft>
              <a:buNone/>
            </a:pPr>
            <a:endParaRPr sz="1600" lang="en-US"/>
          </a:p>
          <a:p>
            <a:pPr algn="ctr" indent="0" lvl="0" marL="0" rtl="0">
              <a:spcBef>
                <a:spcPct val="0"/>
              </a:spcBef>
              <a:spcAft>
                <a:spcPct val="0"/>
              </a:spcAft>
              <a:buNone/>
            </a:pPr>
            <a:r>
              <a:rPr sz="1600" lang="en-US"/>
              <a:t>CSF drain</a:t>
            </a:r>
          </a:p>
          <a:p>
            <a:pPr algn="ctr" indent="0" lvl="0" marL="0" rtl="0">
              <a:spcBef>
                <a:spcPct val="0"/>
              </a:spcBef>
              <a:spcAft>
                <a:spcPct val="0"/>
              </a:spcAft>
              <a:buNone/>
            </a:pPr>
            <a:endParaRPr sz="1600" lang="en-US"/>
          </a:p>
          <a:p>
            <a:pPr algn="ctr" indent="0" lvl="0" marL="0" rtl="0">
              <a:spcBef>
                <a:spcPct val="0"/>
              </a:spcBef>
              <a:spcAft>
                <a:spcPct val="0"/>
              </a:spcAft>
              <a:buNone/>
            </a:pPr>
            <a:r>
              <a:rPr sz="1600" lang="en-US"/>
              <a:t>rapid onset of duration</a:t>
            </a:r>
          </a:p>
          <a:p>
            <a:pPr algn="ctr" indent="0" lvl="0" marL="0" rtl="0">
              <a:spcBef>
                <a:spcPct val="0"/>
              </a:spcBef>
              <a:spcAft>
                <a:spcPct val="0"/>
              </a:spcAft>
              <a:buNone/>
            </a:pPr>
            <a:endParaRPr sz="1600" lang="en-US"/>
          </a:p>
          <a:p>
            <a:pPr algn="ctr" indent="0" lvl="0" marL="0" rtl="0">
              <a:spcBef>
                <a:spcPct val="0"/>
              </a:spcBef>
              <a:spcAft>
                <a:spcPct val="0"/>
              </a:spcAft>
              <a:buNone/>
            </a:pPr>
            <a:r>
              <a:rPr sz="1600" lang="en-US"/>
              <a:t>cause hypotension and headache</a:t>
            </a:r>
          </a:p>
        </p:txBody>
      </p:sp>
      <p:sp>
        <p:nvSpPr>
          <p:cNvPr id="1048680" name="Google Shape;635;p40"/>
          <p:cNvSpPr txBox="1">
            <a:spLocks noGrp="1"/>
          </p:cNvSpPr>
          <p:nvPr>
            <p:ph type="title" idx="3"/>
          </p:nvPr>
        </p:nvSpPr>
        <p:spPr>
          <a:xfrm>
            <a:off x="4288155" y="1912620"/>
            <a:ext cx="4318635" cy="340360"/>
          </a:xfrm>
          <a:prstGeom prst="rect"/>
        </p:spPr>
        <p:txBody>
          <a:bodyPr anchor="ctr" anchorCtr="0" bIns="91425" lIns="91425" rIns="91425" spcFirstLastPara="1" tIns="91425" wrap="square">
            <a:noAutofit/>
          </a:bodyPr>
          <a:p>
            <a:pPr algn="ctr" indent="0" lvl="0" marL="0" rtl="0">
              <a:spcBef>
                <a:spcPct val="0"/>
              </a:spcBef>
              <a:spcAft>
                <a:spcPct val="0"/>
              </a:spcAft>
              <a:buNone/>
            </a:pPr>
            <a:r>
              <a:rPr altLang="en-GB" lang="en-US"/>
              <a:t>EPIDURAL</a:t>
            </a:r>
          </a:p>
        </p:txBody>
      </p:sp>
      <p:sp>
        <p:nvSpPr>
          <p:cNvPr id="1048681" name="Google Shape;636;p40"/>
          <p:cNvSpPr txBox="1">
            <a:spLocks noGrp="1"/>
          </p:cNvSpPr>
          <p:nvPr>
            <p:ph type="title" idx="4"/>
          </p:nvPr>
        </p:nvSpPr>
        <p:spPr>
          <a:xfrm>
            <a:off x="5998050" y="1184227"/>
            <a:ext cx="898500" cy="5934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GB"/>
              <a:t>02</a:t>
            </a:r>
          </a:p>
        </p:txBody>
      </p:sp>
      <p:sp>
        <p:nvSpPr>
          <p:cNvPr id="1048682" name="Google Shape;637;p40"/>
          <p:cNvSpPr txBox="1">
            <a:spLocks noGrp="1"/>
          </p:cNvSpPr>
          <p:nvPr>
            <p:ph type="subTitle" idx="5"/>
          </p:nvPr>
        </p:nvSpPr>
        <p:spPr>
          <a:xfrm>
            <a:off x="4875600" y="2176900"/>
            <a:ext cx="3143400" cy="572700"/>
          </a:xfrm>
          <a:prstGeom prst="rect"/>
        </p:spPr>
        <p:txBody>
          <a:bodyPr anchor="t" anchorCtr="0" bIns="91425" lIns="91425" rIns="91425" spcFirstLastPara="1" tIns="91425" wrap="square">
            <a:noAutofit/>
          </a:bodyPr>
          <a:p>
            <a:pPr algn="ctr" indent="0" lvl="0" marL="0" rtl="0">
              <a:spcBef>
                <a:spcPct val="0"/>
              </a:spcBef>
              <a:spcAft>
                <a:spcPct val="0"/>
              </a:spcAft>
              <a:buNone/>
            </a:pPr>
            <a:r>
              <a:rPr altLang="en-GB" sz="1600" lang="en-US">
                <a:solidFill>
                  <a:schemeClr val="dk1"/>
                </a:solidFill>
              </a:rPr>
              <a:t>at any level of the vertebral column </a:t>
            </a:r>
          </a:p>
          <a:p>
            <a:pPr algn="ctr" indent="0" lvl="0" marL="0" rtl="0">
              <a:spcBef>
                <a:spcPct val="0"/>
              </a:spcBef>
              <a:spcAft>
                <a:spcPct val="0"/>
              </a:spcAft>
              <a:buNone/>
            </a:pPr>
            <a:r>
              <a:rPr altLang="en-GB" sz="1600" lang="en-US">
                <a:solidFill>
                  <a:schemeClr val="dk1"/>
                </a:solidFill>
              </a:rPr>
              <a:t>multiple </a:t>
            </a:r>
          </a:p>
          <a:p>
            <a:pPr algn="ctr" indent="0" lvl="0" marL="0" rtl="0">
              <a:spcBef>
                <a:spcPct val="0"/>
              </a:spcBef>
              <a:spcAft>
                <a:spcPct val="0"/>
              </a:spcAft>
              <a:buNone/>
            </a:pPr>
            <a:endParaRPr altLang="en-GB" sz="1600" lang="en-US">
              <a:solidFill>
                <a:schemeClr val="dk1"/>
              </a:solidFill>
            </a:endParaRPr>
          </a:p>
          <a:p>
            <a:pPr algn="ctr" indent="0" lvl="0" marL="0" rtl="0">
              <a:spcBef>
                <a:spcPct val="0"/>
              </a:spcBef>
              <a:spcAft>
                <a:spcPct val="0"/>
              </a:spcAft>
              <a:buNone/>
            </a:pPr>
            <a:r>
              <a:rPr altLang="en-GB" sz="1600" lang="en-US">
                <a:solidFill>
                  <a:schemeClr val="dk1"/>
                </a:solidFill>
              </a:rPr>
              <a:t>epidural space</a:t>
            </a:r>
          </a:p>
          <a:p>
            <a:pPr algn="ctr" indent="0" lvl="0" marL="0" rtl="0">
              <a:spcBef>
                <a:spcPct val="0"/>
              </a:spcBef>
              <a:spcAft>
                <a:spcPct val="0"/>
              </a:spcAft>
              <a:buNone/>
            </a:pPr>
            <a:endParaRPr altLang="en-GB" sz="1600" lang="en-US">
              <a:solidFill>
                <a:schemeClr val="dk1"/>
              </a:solidFill>
            </a:endParaRPr>
          </a:p>
          <a:p>
            <a:pPr algn="ctr" indent="0" lvl="0" marL="0" rtl="0">
              <a:spcBef>
                <a:spcPct val="0"/>
              </a:spcBef>
              <a:spcAft>
                <a:spcPct val="0"/>
              </a:spcAft>
              <a:buNone/>
            </a:pPr>
            <a:r>
              <a:rPr altLang="en-GB" sz="1600" lang="en-US">
                <a:solidFill>
                  <a:schemeClr val="dk1"/>
                </a:solidFill>
              </a:rPr>
              <a:t>loss of resistance </a:t>
            </a:r>
          </a:p>
          <a:p>
            <a:pPr algn="ctr" indent="0" lvl="0" marL="0" rtl="0">
              <a:spcBef>
                <a:spcPct val="0"/>
              </a:spcBef>
              <a:spcAft>
                <a:spcPct val="0"/>
              </a:spcAft>
              <a:buNone/>
            </a:pPr>
            <a:endParaRPr altLang="en-GB" sz="1600" lang="en-US">
              <a:solidFill>
                <a:schemeClr val="dk1"/>
              </a:solidFill>
            </a:endParaRPr>
          </a:p>
          <a:p>
            <a:pPr algn="ctr" indent="0" lvl="0" marL="0" rtl="0">
              <a:spcBef>
                <a:spcPct val="0"/>
              </a:spcBef>
              <a:spcAft>
                <a:spcPct val="0"/>
              </a:spcAft>
              <a:buNone/>
            </a:pPr>
            <a:r>
              <a:rPr altLang="en-GB" sz="1600" lang="en-US">
                <a:solidFill>
                  <a:schemeClr val="dk1"/>
                </a:solidFill>
              </a:rPr>
              <a:t>slow onset of duration</a:t>
            </a:r>
          </a:p>
          <a:p>
            <a:pPr algn="ctr" indent="0" lvl="0" marL="0" rtl="0">
              <a:spcBef>
                <a:spcPct val="0"/>
              </a:spcBef>
              <a:spcAft>
                <a:spcPct val="0"/>
              </a:spcAft>
              <a:buNone/>
            </a:pPr>
            <a:endParaRPr altLang="en-GB" sz="1600" lang="en-US">
              <a:solidFill>
                <a:schemeClr val="dk1"/>
              </a:solidFill>
            </a:endParaRPr>
          </a:p>
          <a:p>
            <a:pPr algn="ctr" indent="0" lvl="0" marL="0" rtl="0">
              <a:lnSpc>
                <a:spcPct val="80000"/>
              </a:lnSpc>
              <a:spcBef>
                <a:spcPct val="0"/>
              </a:spcBef>
              <a:spcAft>
                <a:spcPct val="0"/>
              </a:spcAft>
              <a:buNone/>
            </a:pPr>
            <a:r>
              <a:rPr altLang="en-GB" sz="1600" lang="en-US">
                <a:solidFill>
                  <a:schemeClr val="dk1"/>
                </a:solidFill>
              </a:rPr>
              <a:t>cause hypotension but slow and headache isnot a prbable</a:t>
            </a:r>
          </a:p>
        </p:txBody>
      </p:sp>
      <p:sp>
        <p:nvSpPr>
          <p:cNvPr id="1048683" name="Google Shape;644;p40"/>
          <p:cNvSpPr/>
          <p:nvPr/>
        </p:nvSpPr>
        <p:spPr>
          <a:xfrm>
            <a:off x="923959" y="726925"/>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163" name="Google Shape;645;p40"/>
          <p:cNvGrpSpPr/>
          <p:nvPr/>
        </p:nvGrpSpPr>
        <p:grpSpPr>
          <a:xfrm>
            <a:off x="7323378" y="989240"/>
            <a:ext cx="957181" cy="296392"/>
            <a:chOff x="7707428" y="2428915"/>
            <a:chExt cx="957181" cy="296392"/>
          </a:xfrm>
        </p:grpSpPr>
        <p:sp>
          <p:nvSpPr>
            <p:cNvPr id="1048684" name="Google Shape;646;p40"/>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85" name="Google Shape;647;p40"/>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686" name="Google Shape;648;p40"/>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256" name=""/>
        <p:cNvGrpSpPr/>
        <p:nvPr/>
      </p:nvGrpSpPr>
      <p:grpSpPr>
        <a:xfrm>
          <a:off x="0" y="0"/>
          <a:ext cx="0" cy="0"/>
          <a:chOff x="0" y="0"/>
          <a:chExt cx="0" cy="0"/>
        </a:xfrm>
      </p:grpSpPr>
      <p:pic>
        <p:nvPicPr>
          <p:cNvPr id="2097265" name="Picture 14" descr="se"/>
          <p:cNvPicPr>
            <a:picLocks noChangeAspect="1"/>
          </p:cNvPicPr>
          <p:nvPr/>
        </p:nvPicPr>
        <p:blipFill>
          <a:blip xmlns:r="http://schemas.openxmlformats.org/officeDocument/2006/relationships" r:embed="rId1"/>
          <a:srcRect t="11700" b="12967"/>
          <a:stretch>
            <a:fillRect/>
          </a:stretch>
        </p:blipFill>
        <p:spPr>
          <a:xfrm>
            <a:off x="1460500" y="248920"/>
            <a:ext cx="6162675" cy="4642485"/>
          </a:xfrm>
          <a:prstGeom prst="rec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259" name="Shape 652"/>
        <p:cNvGrpSpPr/>
        <p:nvPr/>
      </p:nvGrpSpPr>
      <p:grpSpPr>
        <a:xfrm>
          <a:off x="0" y="0"/>
          <a:ext cx="0" cy="0"/>
          <a:chOff x="0" y="0"/>
          <a:chExt cx="0" cy="0"/>
        </a:xfrm>
      </p:grpSpPr>
      <p:grpSp>
        <p:nvGrpSpPr>
          <p:cNvPr id="260" name="Google Shape;662;p41"/>
          <p:cNvGrpSpPr/>
          <p:nvPr/>
        </p:nvGrpSpPr>
        <p:grpSpPr>
          <a:xfrm flipH="1">
            <a:off x="514766" y="2809915"/>
            <a:ext cx="957181" cy="296392"/>
            <a:chOff x="7707428" y="2428915"/>
            <a:chExt cx="957181" cy="296392"/>
          </a:xfrm>
        </p:grpSpPr>
        <p:sp>
          <p:nvSpPr>
            <p:cNvPr id="1048871" name="Google Shape;663;p41"/>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72" name="Google Shape;664;p41"/>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73" name="Google Shape;665;p41"/>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
        <p:nvSpPr>
          <p:cNvPr id="1048874" name="Google Shape;654;p41"/>
          <p:cNvSpPr txBox="1">
            <a:spLocks noGrp="1"/>
          </p:cNvSpPr>
          <p:nvPr>
            <p:ph type="subTitle" idx="1"/>
          </p:nvPr>
        </p:nvSpPr>
        <p:spPr>
          <a:xfrm>
            <a:off x="394970" y="1544320"/>
            <a:ext cx="3982720" cy="876935"/>
          </a:xfrm>
          <a:prstGeom prst="rect"/>
        </p:spPr>
        <p:txBody>
          <a:bodyPr anchor="t" anchorCtr="0" bIns="91425" lIns="91425" rIns="91425" spcFirstLastPara="1" tIns="91425" wrap="square">
            <a:noAutofit/>
          </a:bodyPr>
          <a:p>
            <a:pPr algn="ctr" indent="-342900" lvl="0" marL="342900" rtl="0">
              <a:lnSpc>
                <a:spcPct val="50000"/>
              </a:lnSpc>
              <a:spcBef>
                <a:spcPts val="1600"/>
              </a:spcBef>
              <a:spcAft>
                <a:spcPts val="1600"/>
              </a:spcAft>
              <a:buAutoNum type="arabicPeriod"/>
            </a:pPr>
            <a:r>
              <a:rPr lang="en-US"/>
              <a:t>simple and rapid onset</a:t>
            </a:r>
          </a:p>
          <a:p>
            <a:pPr algn="ctr" indent="-342900" lvl="0" marL="342900" rtl="0">
              <a:lnSpc>
                <a:spcPct val="50000"/>
              </a:lnSpc>
              <a:spcBef>
                <a:spcPts val="1600"/>
              </a:spcBef>
              <a:spcAft>
                <a:spcPts val="1600"/>
              </a:spcAft>
              <a:buAutoNum type="arabicPeriod"/>
            </a:pPr>
            <a:r>
              <a:rPr lang="en-US"/>
              <a:t>minimal fetal exposure to drug </a:t>
            </a:r>
          </a:p>
          <a:p>
            <a:pPr algn="ctr" indent="-342900" lvl="0" marL="342900" rtl="0">
              <a:lnSpc>
                <a:spcPct val="70000"/>
              </a:lnSpc>
              <a:spcBef>
                <a:spcPts val="1600"/>
              </a:spcBef>
              <a:spcAft>
                <a:spcPts val="1600"/>
              </a:spcAft>
              <a:buAutoNum type="arabicPeriod"/>
            </a:pPr>
            <a:r>
              <a:rPr lang="en-US"/>
              <a:t>allow time for careful abdominal wall incision and good hemostasis</a:t>
            </a:r>
          </a:p>
          <a:p>
            <a:pPr algn="ctr" indent="-342900" lvl="0" marL="342900" rtl="0">
              <a:lnSpc>
                <a:spcPct val="80000"/>
              </a:lnSpc>
              <a:spcBef>
                <a:spcPts val="1600"/>
              </a:spcBef>
              <a:spcAft>
                <a:spcPts val="1600"/>
              </a:spcAft>
              <a:buAutoNum type="arabicPeriod"/>
            </a:pPr>
            <a:r>
              <a:rPr lang="en-US"/>
              <a:t>avoidance complication of general anesthesia</a:t>
            </a:r>
          </a:p>
          <a:p>
            <a:pPr algn="ctr" indent="-342900" lvl="0" marL="342900" rtl="0">
              <a:lnSpc>
                <a:spcPct val="80000"/>
              </a:lnSpc>
              <a:spcBef>
                <a:spcPts val="1600"/>
              </a:spcBef>
              <a:spcAft>
                <a:spcPts val="1600"/>
              </a:spcAft>
              <a:buAutoNum type="arabicPeriod"/>
            </a:pPr>
            <a:r>
              <a:rPr lang="en-US"/>
              <a:t>pt awake and see her baby after delivery (less ppd)</a:t>
            </a:r>
          </a:p>
        </p:txBody>
      </p:sp>
      <p:pic>
        <p:nvPicPr>
          <p:cNvPr id="2097273" name="Google Shape;655;p41"/>
          <p:cNvPicPr preferRelativeResize="0">
            <a:picLocks/>
          </p:cNvPicPr>
          <p:nvPr/>
        </p:nvPicPr>
        <p:blipFill>
          <a:blip xmlns:r="http://schemas.openxmlformats.org/officeDocument/2006/relationships" r:embed="rId1"/>
          <a:srcRect l="4739" t="8663" r="4467" b="7139"/>
          <a:stretch>
            <a:fillRect/>
          </a:stretch>
        </p:blipFill>
        <p:spPr>
          <a:xfrm flipH="1">
            <a:off x="7380247" y="1639897"/>
            <a:ext cx="1726200" cy="1555200"/>
          </a:xfrm>
          <a:prstGeom prst="ellipse"/>
          <a:noFill/>
          <a:ln>
            <a:noFill/>
          </a:ln>
        </p:spPr>
      </p:pic>
      <p:sp>
        <p:nvSpPr>
          <p:cNvPr id="1048875" name="Google Shape;656;p41"/>
          <p:cNvSpPr/>
          <p:nvPr/>
        </p:nvSpPr>
        <p:spPr>
          <a:xfrm flipH="1">
            <a:off x="2080280" y="6784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76" name="Google Shape;657;p41"/>
          <p:cNvSpPr/>
          <p:nvPr/>
        </p:nvSpPr>
        <p:spPr>
          <a:xfrm flipH="1">
            <a:off x="3877832" y="4608492"/>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261" name="Google Shape;658;p41"/>
          <p:cNvGrpSpPr/>
          <p:nvPr/>
        </p:nvGrpSpPr>
        <p:grpSpPr>
          <a:xfrm flipH="1">
            <a:off x="7672245" y="3373611"/>
            <a:ext cx="957148" cy="298260"/>
            <a:chOff x="-336206" y="2914099"/>
            <a:chExt cx="957148" cy="298260"/>
          </a:xfrm>
        </p:grpSpPr>
        <p:sp>
          <p:nvSpPr>
            <p:cNvPr id="1048877" name="Google Shape;659;p4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78" name="Google Shape;660;p4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879" name="Google Shape;661;p4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274" name="Google Shape;666;p41"/>
          <p:cNvPicPr preferRelativeResize="0">
            <a:picLocks/>
          </p:cNvPicPr>
          <p:nvPr/>
        </p:nvPicPr>
        <p:blipFill>
          <a:blip xmlns:r="http://schemas.openxmlformats.org/officeDocument/2006/relationships" r:embed="rId2"/>
          <a:srcRect l="30075" t="29952" r="20661" b="16387"/>
          <a:stretch>
            <a:fillRect/>
          </a:stretch>
        </p:blipFill>
        <p:spPr>
          <a:xfrm flipH="1">
            <a:off x="7553500" y="4407338"/>
            <a:ext cx="365700" cy="402300"/>
          </a:xfrm>
          <a:prstGeom prst="ellipse"/>
          <a:noFill/>
          <a:ln>
            <a:noFill/>
          </a:ln>
        </p:spPr>
      </p:pic>
      <p:sp>
        <p:nvSpPr>
          <p:cNvPr id="1048880" name="Google Shape;667;p41"/>
          <p:cNvSpPr/>
          <p:nvPr/>
        </p:nvSpPr>
        <p:spPr>
          <a:xfrm flipH="1">
            <a:off x="7396765" y="979275"/>
            <a:ext cx="309135"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75" name="Google Shape;669;p41"/>
          <p:cNvPicPr preferRelativeResize="0">
            <a:picLocks/>
          </p:cNvPicPr>
          <p:nvPr/>
        </p:nvPicPr>
        <p:blipFill>
          <a:blip xmlns:r="http://schemas.openxmlformats.org/officeDocument/2006/relationships" r:embed="rId2"/>
          <a:srcRect l="30075" t="29952" r="20661" b="16387"/>
          <a:stretch>
            <a:fillRect/>
          </a:stretch>
        </p:blipFill>
        <p:spPr>
          <a:xfrm flipH="1">
            <a:off x="6029750" y="535000"/>
            <a:ext cx="365700" cy="402300"/>
          </a:xfrm>
          <a:prstGeom prst="ellipse"/>
          <a:noFill/>
          <a:ln>
            <a:noFill/>
          </a:ln>
        </p:spPr>
      </p:pic>
      <p:pic>
        <p:nvPicPr>
          <p:cNvPr id="2097276" name="Google Shape;628;p40"/>
          <p:cNvPicPr preferRelativeResize="0">
            <a:picLocks/>
          </p:cNvPicPr>
          <p:nvPr/>
        </p:nvPicPr>
        <p:blipFill>
          <a:blip xmlns:r="http://schemas.openxmlformats.org/officeDocument/2006/relationships" r:embed="rId3"/>
          <a:stretch>
            <a:fillRect/>
          </a:stretch>
        </p:blipFill>
        <p:spPr>
          <a:xfrm>
            <a:off x="1837705" y="160880"/>
            <a:ext cx="1097400" cy="1128600"/>
          </a:xfrm>
          <a:prstGeom prst="ellipse"/>
          <a:noFill/>
          <a:ln>
            <a:noFill/>
          </a:ln>
        </p:spPr>
      </p:pic>
      <p:sp>
        <p:nvSpPr>
          <p:cNvPr id="1048881" name="Google Shape;639;p40"/>
          <p:cNvSpPr txBox="1"/>
          <p:nvPr/>
        </p:nvSpPr>
        <p:spPr>
          <a:xfrm>
            <a:off x="1937155" y="440172"/>
            <a:ext cx="898500" cy="5934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lang="en-GB"/>
              <a:t>03</a:t>
            </a:r>
          </a:p>
        </p:txBody>
      </p:sp>
      <p:pic>
        <p:nvPicPr>
          <p:cNvPr id="2097277" name="Google Shape;629;p40"/>
          <p:cNvPicPr preferRelativeResize="0">
            <a:picLocks/>
          </p:cNvPicPr>
          <p:nvPr/>
        </p:nvPicPr>
        <p:blipFill>
          <a:blip xmlns:r="http://schemas.openxmlformats.org/officeDocument/2006/relationships" r:embed="rId3"/>
          <a:stretch>
            <a:fillRect/>
          </a:stretch>
        </p:blipFill>
        <p:spPr>
          <a:xfrm>
            <a:off x="6456130" y="3864200"/>
            <a:ext cx="1097400" cy="1128600"/>
          </a:xfrm>
          <a:prstGeom prst="ellipse"/>
          <a:noFill/>
          <a:ln>
            <a:noFill/>
          </a:ln>
        </p:spPr>
      </p:pic>
      <p:sp>
        <p:nvSpPr>
          <p:cNvPr id="1048882" name="Google Shape;638;p40"/>
          <p:cNvSpPr txBox="1"/>
          <p:nvPr/>
        </p:nvSpPr>
        <p:spPr>
          <a:xfrm>
            <a:off x="732375" y="1094005"/>
            <a:ext cx="3145500" cy="3405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t>ADVANTAGES</a:t>
            </a:r>
          </a:p>
        </p:txBody>
      </p:sp>
      <p:sp>
        <p:nvSpPr>
          <p:cNvPr id="1048883" name="Google Shape;638;p40"/>
          <p:cNvSpPr txBox="1"/>
          <p:nvPr/>
        </p:nvSpPr>
        <p:spPr>
          <a:xfrm>
            <a:off x="5136735" y="1095275"/>
            <a:ext cx="3145500" cy="3405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t>DISADVANTAGES</a:t>
            </a:r>
          </a:p>
        </p:txBody>
      </p:sp>
      <p:pic>
        <p:nvPicPr>
          <p:cNvPr id="2097278" name="Google Shape;628;p40"/>
          <p:cNvPicPr preferRelativeResize="0">
            <a:picLocks/>
          </p:cNvPicPr>
          <p:nvPr/>
        </p:nvPicPr>
        <p:blipFill>
          <a:blip xmlns:r="http://schemas.openxmlformats.org/officeDocument/2006/relationships" r:embed="rId3"/>
          <a:stretch>
            <a:fillRect/>
          </a:stretch>
        </p:blipFill>
        <p:spPr>
          <a:xfrm>
            <a:off x="6282705" y="160880"/>
            <a:ext cx="1097400" cy="1128600"/>
          </a:xfrm>
          <a:prstGeom prst="ellipse"/>
          <a:noFill/>
          <a:ln>
            <a:noFill/>
          </a:ln>
        </p:spPr>
      </p:pic>
      <p:sp>
        <p:nvSpPr>
          <p:cNvPr id="1048884" name="Google Shape;639;p40"/>
          <p:cNvSpPr txBox="1"/>
          <p:nvPr/>
        </p:nvSpPr>
        <p:spPr>
          <a:xfrm>
            <a:off x="6395490" y="386197"/>
            <a:ext cx="898500" cy="5934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lang="en-GB"/>
              <a:t>0</a:t>
            </a:r>
            <a:r>
              <a:rPr altLang="en-GB" lang="en-US"/>
              <a:t>4</a:t>
            </a:r>
          </a:p>
        </p:txBody>
      </p:sp>
      <p:sp>
        <p:nvSpPr>
          <p:cNvPr id="1048885" name="Google Shape;640;p40"/>
          <p:cNvSpPr txBox="1"/>
          <p:nvPr/>
        </p:nvSpPr>
        <p:spPr>
          <a:xfrm>
            <a:off x="5136735" y="1434555"/>
            <a:ext cx="3145500" cy="572700"/>
          </a:xfrm>
          <a:prstGeom prst="rect"/>
          <a:noFill/>
          <a:ln>
            <a:noFill/>
          </a:ln>
        </p:spPr>
        <p:txBody>
          <a:bodyPr anchor="t" anchorCtr="0" bIns="91425" lIns="91425" rIns="91425" tIns="91425" wrap="square">
            <a:noAutofit/>
          </a:bodyPr>
          <a:lstStyle>
            <a:defPPr algn="l" lvl="0" marR="0" rtl="0">
              <a:lnSpc>
                <a:spcPct val="100000"/>
              </a:lnSpc>
              <a:spcBef>
                <a:spcPct val="0"/>
              </a:spcBef>
              <a:spcAft>
                <a:spcPct val="0"/>
              </a:spcAft>
            </a:defPPr>
            <a:lvl1pPr algn="ctr" indent="-330200" lvl="0" marL="457200" marR="0" rtl="0">
              <a:lnSpc>
                <a:spcPct val="100000"/>
              </a:lnSpc>
              <a:spcBef>
                <a:spcPct val="0"/>
              </a:spcBef>
              <a:spcAft>
                <a:spcPct val="0"/>
              </a:spcAft>
              <a:buClr>
                <a:schemeClr val="dk1"/>
              </a:buClr>
              <a:buSzPts val="1400"/>
              <a:buFont typeface="Tajawal Medium" panose="00000600000000000000"/>
              <a:buNone/>
              <a:defRPr b="0" cap="none" sz="14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1pPr>
            <a:lvl2pPr algn="l" indent="-330200" lvl="1" marL="9144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2pPr>
            <a:lvl3pPr algn="l" indent="-330200" lvl="2" marL="13716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3pPr>
            <a:lvl4pPr algn="l" indent="-330200" lvl="3" marL="18288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4pPr>
            <a:lvl5pPr algn="l" indent="-330200" lvl="4" marL="22860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5pPr>
            <a:lvl6pPr algn="l" indent="-330200" lvl="5" marL="27432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6pPr>
            <a:lvl7pPr algn="l" indent="-330200" lvl="6" marL="32004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7pPr>
            <a:lvl8pPr algn="l" indent="-330200" lvl="7" marL="36576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8pPr>
            <a:lvl9pPr algn="l" indent="-330200" lvl="8" marL="41148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9pPr>
          </a:lstStyle>
          <a:p>
            <a:pPr algn="ctr" indent="-342900" lvl="0" marL="342900" rtl="0">
              <a:spcBef>
                <a:spcPct val="0"/>
              </a:spcBef>
              <a:spcAft>
                <a:spcPct val="0"/>
              </a:spcAft>
              <a:buAutoNum type="arabicPeriod"/>
            </a:pPr>
            <a:r>
              <a:rPr altLang="en-GB" sz="1600" lang="en-US"/>
              <a:t>PDPH</a:t>
            </a:r>
          </a:p>
          <a:p>
            <a:pPr algn="ctr" indent="-342900" lvl="0" marL="342900" rtl="0">
              <a:lnSpc>
                <a:spcPct val="140000"/>
              </a:lnSpc>
              <a:spcBef>
                <a:spcPct val="0"/>
              </a:spcBef>
              <a:spcAft>
                <a:spcPct val="0"/>
              </a:spcAft>
              <a:buAutoNum type="arabicPeriod"/>
            </a:pPr>
            <a:r>
              <a:rPr altLang="en-GB" sz="1600" lang="en-US"/>
              <a:t>Total spinal block </a:t>
            </a:r>
          </a:p>
          <a:p>
            <a:pPr algn="ctr" indent="-342900" lvl="0" marL="342900" rtl="0">
              <a:lnSpc>
                <a:spcPct val="140000"/>
              </a:lnSpc>
              <a:spcBef>
                <a:spcPct val="0"/>
              </a:spcBef>
              <a:spcAft>
                <a:spcPct val="0"/>
              </a:spcAft>
              <a:buAutoNum type="arabicPeriod"/>
            </a:pPr>
            <a:r>
              <a:rPr altLang="en-GB" sz="1600" lang="en-US"/>
              <a:t>paraplegia &amp; Cauda equina syndrome</a:t>
            </a:r>
          </a:p>
          <a:p>
            <a:pPr algn="ctr" indent="-342900" lvl="0" marL="342900" rtl="0">
              <a:lnSpc>
                <a:spcPct val="120000"/>
              </a:lnSpc>
              <a:spcBef>
                <a:spcPct val="0"/>
              </a:spcBef>
              <a:spcAft>
                <a:spcPct val="0"/>
              </a:spcAft>
              <a:buAutoNum type="arabicPeriod"/>
            </a:pPr>
            <a:r>
              <a:rPr altLang="en-GB" sz="1600" lang="en-US"/>
              <a:t>Hypotension</a:t>
            </a:r>
          </a:p>
          <a:p>
            <a:pPr algn="ctr" indent="-342900" lvl="0" marL="342900" rtl="0">
              <a:lnSpc>
                <a:spcPct val="150000"/>
              </a:lnSpc>
              <a:spcBef>
                <a:spcPct val="0"/>
              </a:spcBef>
              <a:spcAft>
                <a:spcPct val="0"/>
              </a:spcAft>
              <a:buAutoNum type="arabicPeriod"/>
            </a:pPr>
            <a:r>
              <a:rPr altLang="en-GB" sz="1600" lang="en-US"/>
              <a:t>N&amp;V</a:t>
            </a:r>
          </a:p>
          <a:p>
            <a:pPr algn="ctr" indent="-342900" lvl="0" marL="342900" rtl="0">
              <a:lnSpc>
                <a:spcPct val="150000"/>
              </a:lnSpc>
              <a:spcBef>
                <a:spcPct val="0"/>
              </a:spcBef>
              <a:spcAft>
                <a:spcPct val="0"/>
              </a:spcAft>
              <a:buAutoNum type="arabicPeriod"/>
            </a:pPr>
            <a:r>
              <a:rPr altLang="en-GB" sz="1600" lang="en-US"/>
              <a:t>Epidural hematoma</a:t>
            </a:r>
          </a:p>
          <a:p>
            <a:pPr algn="ctr" indent="-342900" lvl="0" marL="342900" rtl="0">
              <a:lnSpc>
                <a:spcPct val="150000"/>
              </a:lnSpc>
              <a:spcBef>
                <a:spcPct val="0"/>
              </a:spcBef>
              <a:spcAft>
                <a:spcPct val="0"/>
              </a:spcAft>
              <a:buAutoNum type="arabicPeriod"/>
            </a:pPr>
            <a:r>
              <a:rPr altLang="en-GB" sz="1600" lang="en-US"/>
              <a:t>Epidural abscess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267" name="Shape 674"/>
        <p:cNvGrpSpPr/>
        <p:nvPr/>
      </p:nvGrpSpPr>
      <p:grpSpPr>
        <a:xfrm>
          <a:off x="0" y="0"/>
          <a:ext cx="0" cy="0"/>
          <a:chOff x="0" y="0"/>
          <a:chExt cx="0" cy="0"/>
        </a:xfrm>
      </p:grpSpPr>
      <p:sp>
        <p:nvSpPr>
          <p:cNvPr id="1048898" name="Google Shape;676;p42"/>
          <p:cNvSpPr txBox="1">
            <a:spLocks noGrp="1"/>
          </p:cNvSpPr>
          <p:nvPr>
            <p:ph type="subTitle" idx="1"/>
          </p:nvPr>
        </p:nvSpPr>
        <p:spPr>
          <a:xfrm>
            <a:off x="474425" y="2062030"/>
            <a:ext cx="3371700" cy="732300"/>
          </a:xfrm>
          <a:prstGeom prst="rect"/>
        </p:spPr>
        <p:txBody>
          <a:bodyPr anchor="t" anchorCtr="0" bIns="91425" lIns="91425" rIns="91425" spcFirstLastPara="1" tIns="91425" wrap="square">
            <a:noAutofit/>
          </a:bodyPr>
          <a:p>
            <a:pPr algn="l" indent="-342900" lvl="0" marL="342900" rtl="0">
              <a:lnSpc>
                <a:spcPct val="200000"/>
              </a:lnSpc>
              <a:spcBef>
                <a:spcPct val="0"/>
              </a:spcBef>
              <a:spcAft>
                <a:spcPct val="0"/>
              </a:spcAft>
              <a:buAutoNum type="arabicPeriod"/>
            </a:pPr>
            <a:r>
              <a:rPr altLang="en-GB" lang="en-US"/>
              <a:t>bleeding disorders</a:t>
            </a:r>
          </a:p>
          <a:p>
            <a:pPr algn="l" indent="-342900" lvl="0" marL="342900" rtl="0">
              <a:lnSpc>
                <a:spcPct val="200000"/>
              </a:lnSpc>
              <a:spcBef>
                <a:spcPct val="0"/>
              </a:spcBef>
              <a:spcAft>
                <a:spcPct val="0"/>
              </a:spcAft>
              <a:buAutoNum type="arabicPeriod"/>
            </a:pPr>
            <a:r>
              <a:rPr altLang="en-GB" lang="en-US"/>
              <a:t>infection at site of injection</a:t>
            </a:r>
          </a:p>
          <a:p>
            <a:pPr algn="l" indent="-342900" lvl="0" marL="342900" rtl="0">
              <a:lnSpc>
                <a:spcPct val="200000"/>
              </a:lnSpc>
              <a:spcBef>
                <a:spcPct val="0"/>
              </a:spcBef>
              <a:spcAft>
                <a:spcPct val="0"/>
              </a:spcAft>
              <a:buAutoNum type="arabicPeriod"/>
            </a:pPr>
            <a:r>
              <a:rPr altLang="en-GB" lang="en-US"/>
              <a:t>sepsis</a:t>
            </a:r>
          </a:p>
          <a:p>
            <a:pPr algn="l" indent="-342900" lvl="0" marL="342900" rtl="0">
              <a:lnSpc>
                <a:spcPct val="200000"/>
              </a:lnSpc>
              <a:spcBef>
                <a:spcPct val="0"/>
              </a:spcBef>
              <a:spcAft>
                <a:spcPct val="0"/>
              </a:spcAft>
              <a:buAutoNum type="arabicPeriod"/>
            </a:pPr>
            <a:r>
              <a:rPr altLang="en-GB" lang="en-US"/>
              <a:t>increased ICP</a:t>
            </a:r>
          </a:p>
        </p:txBody>
      </p:sp>
      <p:pic>
        <p:nvPicPr>
          <p:cNvPr id="2097282" name="Google Shape;679;p42"/>
          <p:cNvPicPr preferRelativeResize="0">
            <a:picLocks/>
          </p:cNvPicPr>
          <p:nvPr/>
        </p:nvPicPr>
        <p:blipFill>
          <a:blip xmlns:r="http://schemas.openxmlformats.org/officeDocument/2006/relationships" r:embed="rId1"/>
          <a:srcRect l="30075" t="29952" r="20661" b="16387"/>
          <a:stretch>
            <a:fillRect/>
          </a:stretch>
        </p:blipFill>
        <p:spPr>
          <a:xfrm flipH="1">
            <a:off x="1229200" y="1313154"/>
            <a:ext cx="309000" cy="339900"/>
          </a:xfrm>
          <a:prstGeom prst="ellipse"/>
          <a:noFill/>
          <a:ln>
            <a:noFill/>
          </a:ln>
        </p:spPr>
      </p:pic>
      <p:pic>
        <p:nvPicPr>
          <p:cNvPr id="2097283" name="Google Shape;680;p42"/>
          <p:cNvPicPr preferRelativeResize="0">
            <a:picLocks/>
          </p:cNvPicPr>
          <p:nvPr/>
        </p:nvPicPr>
        <p:blipFill>
          <a:blip xmlns:r="http://schemas.openxmlformats.org/officeDocument/2006/relationships" r:embed="rId2"/>
          <a:stretch>
            <a:fillRect/>
          </a:stretch>
        </p:blipFill>
        <p:spPr>
          <a:xfrm>
            <a:off x="6000325" y="258450"/>
            <a:ext cx="1269049" cy="1461301"/>
          </a:xfrm>
          <a:prstGeom prst="rect"/>
          <a:noFill/>
          <a:ln>
            <a:noFill/>
          </a:ln>
        </p:spPr>
      </p:pic>
      <p:sp>
        <p:nvSpPr>
          <p:cNvPr id="1048899" name="Google Shape;641;p40"/>
          <p:cNvSpPr txBox="1"/>
          <p:nvPr/>
        </p:nvSpPr>
        <p:spPr>
          <a:xfrm>
            <a:off x="2065020" y="1171575"/>
            <a:ext cx="4494530" cy="34036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t>CONTRAINDICATIONS</a:t>
            </a:r>
          </a:p>
        </p:txBody>
      </p:sp>
      <p:sp>
        <p:nvSpPr>
          <p:cNvPr id="1048900" name="Google Shape;641;p40"/>
          <p:cNvSpPr txBox="1"/>
          <p:nvPr/>
        </p:nvSpPr>
        <p:spPr>
          <a:xfrm>
            <a:off x="4943475" y="1706245"/>
            <a:ext cx="4494530" cy="34036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ln>
                  <a:solidFill>
                    <a:schemeClr val="accent3">
                      <a:lumMod val="50000"/>
                    </a:schemeClr>
                  </a:solidFill>
                </a:ln>
                <a:solidFill>
                  <a:srgbClr val="7030A0"/>
                </a:solidFill>
              </a:rPr>
              <a:t>RELATIVE</a:t>
            </a:r>
          </a:p>
        </p:txBody>
      </p:sp>
      <p:sp>
        <p:nvSpPr>
          <p:cNvPr id="1048901" name="Google Shape;641;p40"/>
          <p:cNvSpPr txBox="1"/>
          <p:nvPr/>
        </p:nvSpPr>
        <p:spPr>
          <a:xfrm>
            <a:off x="-648335" y="1705610"/>
            <a:ext cx="4494530" cy="34036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ln>
                  <a:solidFill>
                    <a:schemeClr val="accent3">
                      <a:lumMod val="50000"/>
                    </a:schemeClr>
                  </a:solidFill>
                </a:ln>
                <a:solidFill>
                  <a:srgbClr val="7030A0"/>
                </a:solidFill>
              </a:rPr>
              <a:t>ABSOLUTE</a:t>
            </a:r>
          </a:p>
        </p:txBody>
      </p:sp>
      <p:pic>
        <p:nvPicPr>
          <p:cNvPr id="2097284" name="Google Shape;629;p40"/>
          <p:cNvPicPr preferRelativeResize="0">
            <a:picLocks/>
          </p:cNvPicPr>
          <p:nvPr/>
        </p:nvPicPr>
        <p:blipFill>
          <a:blip xmlns:r="http://schemas.openxmlformats.org/officeDocument/2006/relationships" r:embed="rId3"/>
          <a:stretch>
            <a:fillRect/>
          </a:stretch>
        </p:blipFill>
        <p:spPr>
          <a:xfrm>
            <a:off x="3846280" y="205330"/>
            <a:ext cx="1097400" cy="1128600"/>
          </a:xfrm>
          <a:prstGeom prst="ellipse"/>
          <a:noFill/>
          <a:ln>
            <a:noFill/>
          </a:ln>
        </p:spPr>
      </p:pic>
      <p:sp>
        <p:nvSpPr>
          <p:cNvPr id="1048902" name="Google Shape;642;p40"/>
          <p:cNvSpPr txBox="1"/>
          <p:nvPr/>
        </p:nvSpPr>
        <p:spPr>
          <a:xfrm>
            <a:off x="3945730" y="473192"/>
            <a:ext cx="898500" cy="5934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lang="en-GB"/>
              <a:t>0</a:t>
            </a:r>
            <a:r>
              <a:rPr altLang="en-GB" lang="en-US"/>
              <a:t>5</a:t>
            </a:r>
          </a:p>
        </p:txBody>
      </p:sp>
      <p:sp>
        <p:nvSpPr>
          <p:cNvPr id="1048903" name="Google Shape;676;p42"/>
          <p:cNvSpPr txBox="1"/>
          <p:nvPr/>
        </p:nvSpPr>
        <p:spPr>
          <a:xfrm>
            <a:off x="5147390" y="2046155"/>
            <a:ext cx="3371700" cy="732300"/>
          </a:xfrm>
          <a:prstGeom prst="rect"/>
          <a:noFill/>
          <a:ln>
            <a:noFill/>
          </a:ln>
        </p:spPr>
        <p:txBody>
          <a:bodyPr anchor="t" anchorCtr="0" bIns="91425" lIns="91425" rIns="91425" tIns="91425" wrap="square">
            <a:noAutofit/>
          </a:bodyPr>
          <a:lstStyle>
            <a:defPPr algn="l" lvl="0" marR="0" rtl="0">
              <a:lnSpc>
                <a:spcPct val="100000"/>
              </a:lnSpc>
              <a:spcBef>
                <a:spcPct val="0"/>
              </a:spcBef>
              <a:spcAft>
                <a:spcPct val="0"/>
              </a:spcAft>
            </a:defPPr>
            <a:lvl1pPr algn="l" indent="-330200" lvl="0" marL="4572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1pPr>
            <a:lvl2pPr algn="ctr" indent="-330200" lvl="1" marL="9144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2pPr>
            <a:lvl3pPr algn="ctr" indent="-330200" lvl="2" marL="13716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3pPr>
            <a:lvl4pPr algn="ctr" indent="-330200" lvl="3" marL="18288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4pPr>
            <a:lvl5pPr algn="ctr" indent="-330200" lvl="4" marL="22860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5pPr>
            <a:lvl6pPr algn="ctr" indent="-330200" lvl="5" marL="27432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6pPr>
            <a:lvl7pPr algn="ctr" indent="-330200" lvl="6" marL="32004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7pPr>
            <a:lvl8pPr algn="ctr" indent="-330200" lvl="7" marL="36576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8pPr>
            <a:lvl9pPr algn="ctr" indent="-330200" lvl="8" marL="4114800" marR="0" rtl="0">
              <a:lnSpc>
                <a:spcPct val="100000"/>
              </a:lnSpc>
              <a:spcBef>
                <a:spcPct val="0"/>
              </a:spcBef>
              <a:spcAft>
                <a:spcPct val="0"/>
              </a:spcAft>
              <a:buClr>
                <a:schemeClr val="dk1"/>
              </a:buClr>
              <a:buSzPts val="1600"/>
              <a:buFont typeface="Tajawal Medium" panose="00000600000000000000"/>
              <a:buNone/>
              <a:defRPr b="0" cap="none" sz="1600" i="0" strike="noStrike" u="none">
                <a:solidFill>
                  <a:schemeClr val="dk1"/>
                </a:solidFill>
                <a:latin typeface="Tajawal Medium" panose="00000600000000000000"/>
                <a:ea typeface="Tajawal Medium" panose="00000600000000000000"/>
                <a:cs typeface="Tajawal Medium" panose="00000600000000000000"/>
                <a:sym typeface="Tajawal Medium" panose="00000600000000000000"/>
              </a:defRPr>
            </a:lvl9pPr>
          </a:lstStyle>
          <a:p>
            <a:pPr algn="l" indent="-342900" lvl="0" marL="342900" rtl="0">
              <a:lnSpc>
                <a:spcPct val="200000"/>
              </a:lnSpc>
              <a:spcBef>
                <a:spcPct val="0"/>
              </a:spcBef>
              <a:spcAft>
                <a:spcPct val="0"/>
              </a:spcAft>
              <a:buAutoNum type="arabicPeriod"/>
            </a:pPr>
            <a:r>
              <a:rPr altLang="en-GB" lang="en-US"/>
              <a:t>patient refusal</a:t>
            </a:r>
          </a:p>
          <a:p>
            <a:pPr algn="l" indent="-342900" lvl="0" marL="342900" rtl="0">
              <a:lnSpc>
                <a:spcPct val="200000"/>
              </a:lnSpc>
              <a:spcBef>
                <a:spcPct val="0"/>
              </a:spcBef>
              <a:spcAft>
                <a:spcPct val="0"/>
              </a:spcAft>
              <a:buAutoNum type="arabicPeriod"/>
            </a:pPr>
            <a:r>
              <a:rPr altLang="en-GB" lang="en-US"/>
              <a:t>neurological disease</a:t>
            </a:r>
          </a:p>
          <a:p>
            <a:pPr algn="l" indent="-342900" lvl="0" marL="342900" rtl="0">
              <a:lnSpc>
                <a:spcPct val="200000"/>
              </a:lnSpc>
              <a:spcBef>
                <a:spcPct val="0"/>
              </a:spcBef>
              <a:spcAft>
                <a:spcPct val="0"/>
              </a:spcAft>
              <a:buAutoNum type="arabicPeriod"/>
            </a:pPr>
            <a:r>
              <a:rPr altLang="en-GB" lang="en-US"/>
              <a:t>Anatomical deformities </a:t>
            </a:r>
          </a:p>
          <a:p>
            <a:pPr algn="l" indent="-342900" lvl="0" marL="342900" rtl="0">
              <a:lnSpc>
                <a:spcPct val="200000"/>
              </a:lnSpc>
              <a:spcBef>
                <a:spcPct val="0"/>
              </a:spcBef>
              <a:spcAft>
                <a:spcPct val="0"/>
              </a:spcAft>
              <a:buAutoNum type="arabicPeriod"/>
            </a:pPr>
            <a:r>
              <a:rPr altLang="en-GB" lang="en-US"/>
              <a:t>previous spinal surgeries</a:t>
            </a:r>
          </a:p>
          <a:p>
            <a:pPr algn="l" indent="-342900" lvl="0" marL="342900" rtl="0">
              <a:lnSpc>
                <a:spcPct val="200000"/>
              </a:lnSpc>
              <a:spcBef>
                <a:spcPct val="0"/>
              </a:spcBef>
              <a:spcAft>
                <a:spcPct val="0"/>
              </a:spcAft>
              <a:buAutoNum type="arabicPeriod"/>
            </a:pPr>
            <a:r>
              <a:rPr altLang="en-GB" lang="en-US"/>
              <a:t>uncooperative patients(psychiatry)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273" name="Shape 684"/>
        <p:cNvGrpSpPr/>
        <p:nvPr/>
      </p:nvGrpSpPr>
      <p:grpSpPr>
        <a:xfrm>
          <a:off x="0" y="0"/>
          <a:ext cx="0" cy="0"/>
          <a:chOff x="0" y="0"/>
          <a:chExt cx="0" cy="0"/>
        </a:xfrm>
      </p:grpSpPr>
      <p:pic>
        <p:nvPicPr>
          <p:cNvPr id="2097290" name="Picture 7" descr="ga"/>
          <p:cNvPicPr>
            <a:picLocks noChangeAspect="1"/>
          </p:cNvPicPr>
          <p:nvPr/>
        </p:nvPicPr>
        <p:blipFill>
          <a:blip xmlns:r="http://schemas.openxmlformats.org/officeDocument/2006/relationships" r:embed="rId1">
            <a:alphaModFix amt="20000"/>
          </a:blip>
          <a:stretch>
            <a:fillRect/>
          </a:stretch>
        </p:blipFill>
        <p:spPr>
          <a:xfrm>
            <a:off x="0" y="0"/>
            <a:ext cx="9144000" cy="5224145"/>
          </a:xfrm>
          <a:prstGeom prst="rect"/>
        </p:spPr>
      </p:pic>
      <p:sp>
        <p:nvSpPr>
          <p:cNvPr id="1048915" name="Google Shape;688;p43"/>
          <p:cNvSpPr/>
          <p:nvPr/>
        </p:nvSpPr>
        <p:spPr>
          <a:xfrm>
            <a:off x="5892561" y="1207592"/>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91" name="Google Shape;629;p40"/>
          <p:cNvPicPr preferRelativeResize="0">
            <a:picLocks/>
          </p:cNvPicPr>
          <p:nvPr/>
        </p:nvPicPr>
        <p:blipFill>
          <a:blip xmlns:r="http://schemas.openxmlformats.org/officeDocument/2006/relationships" r:embed="rId2"/>
          <a:stretch>
            <a:fillRect/>
          </a:stretch>
        </p:blipFill>
        <p:spPr>
          <a:xfrm>
            <a:off x="6967940" y="684755"/>
            <a:ext cx="1097400" cy="1128600"/>
          </a:xfrm>
          <a:prstGeom prst="ellipse"/>
          <a:noFill/>
          <a:ln>
            <a:noFill/>
          </a:ln>
        </p:spPr>
      </p:pic>
      <p:pic>
        <p:nvPicPr>
          <p:cNvPr id="2097292" name="Google Shape;629;p40"/>
          <p:cNvPicPr preferRelativeResize="0">
            <a:picLocks/>
          </p:cNvPicPr>
          <p:nvPr/>
        </p:nvPicPr>
        <p:blipFill>
          <a:blip xmlns:r="http://schemas.openxmlformats.org/officeDocument/2006/relationships" r:embed="rId2"/>
          <a:stretch>
            <a:fillRect/>
          </a:stretch>
        </p:blipFill>
        <p:spPr>
          <a:xfrm>
            <a:off x="1472015" y="684755"/>
            <a:ext cx="1097400" cy="1128600"/>
          </a:xfrm>
          <a:prstGeom prst="ellipse"/>
          <a:noFill/>
          <a:ln>
            <a:noFill/>
          </a:ln>
        </p:spPr>
      </p:pic>
      <p:sp>
        <p:nvSpPr>
          <p:cNvPr id="1048916" name="Google Shape;642;p40"/>
          <p:cNvSpPr txBox="1"/>
          <p:nvPr/>
        </p:nvSpPr>
        <p:spPr>
          <a:xfrm>
            <a:off x="1571465" y="952617"/>
            <a:ext cx="898500" cy="5934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lang="en-GB"/>
              <a:t>0</a:t>
            </a:r>
            <a:r>
              <a:rPr altLang="en-GB" lang="en-US"/>
              <a:t>1</a:t>
            </a:r>
          </a:p>
        </p:txBody>
      </p:sp>
      <p:sp>
        <p:nvSpPr>
          <p:cNvPr id="1048917" name="Google Shape;642;p40"/>
          <p:cNvSpPr txBox="1"/>
          <p:nvPr/>
        </p:nvSpPr>
        <p:spPr>
          <a:xfrm>
            <a:off x="7066755" y="952617"/>
            <a:ext cx="898500" cy="5934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lang="en-GB"/>
              <a:t>0</a:t>
            </a:r>
            <a:r>
              <a:rPr altLang="en-GB" lang="en-US"/>
              <a:t>2</a:t>
            </a:r>
          </a:p>
        </p:txBody>
      </p:sp>
      <p:sp>
        <p:nvSpPr>
          <p:cNvPr id="1048918" name="Google Shape;638;p40"/>
          <p:cNvSpPr txBox="1"/>
          <p:nvPr/>
        </p:nvSpPr>
        <p:spPr>
          <a:xfrm>
            <a:off x="367885" y="1546125"/>
            <a:ext cx="3145500" cy="34050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t>ADVANTAGES</a:t>
            </a:r>
          </a:p>
        </p:txBody>
      </p:sp>
      <p:sp>
        <p:nvSpPr>
          <p:cNvPr id="1048919" name="Google Shape;638;p40"/>
          <p:cNvSpPr txBox="1"/>
          <p:nvPr/>
        </p:nvSpPr>
        <p:spPr>
          <a:xfrm>
            <a:off x="4971415" y="1546225"/>
            <a:ext cx="4400550" cy="34036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dk2"/>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l" lvl="1"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l" lvl="2"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l" lvl="3"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l" lvl="4"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l" lvl="5"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l" lvl="6"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l" lvl="7"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l" lvl="8" marR="0" rtl="0">
              <a:lnSpc>
                <a:spcPct val="100000"/>
              </a:lnSpc>
              <a:spcBef>
                <a:spcPct val="0"/>
              </a:spcBef>
              <a:spcAft>
                <a:spcPct val="0"/>
              </a:spcAft>
              <a:buClr>
                <a:schemeClr val="accent3"/>
              </a:buClr>
              <a:buSzPts val="2400"/>
              <a:buFont typeface="Montserrat Alternates" panose="00000500000000000000"/>
              <a:buNone/>
              <a:defRPr b="1" cap="none" sz="24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pPr algn="ctr" indent="0" lvl="0" marL="0" rtl="0">
              <a:spcBef>
                <a:spcPct val="0"/>
              </a:spcBef>
              <a:spcAft>
                <a:spcPct val="0"/>
              </a:spcAft>
              <a:buNone/>
            </a:pPr>
            <a:r>
              <a:rPr altLang="en-GB" lang="en-US"/>
              <a:t>DISADVANTAGES</a:t>
            </a:r>
          </a:p>
        </p:txBody>
      </p:sp>
      <p:sp>
        <p:nvSpPr>
          <p:cNvPr id="1048920" name="Google Shape;676;p42"/>
          <p:cNvSpPr txBox="1">
            <a:spLocks noGrp="1"/>
          </p:cNvSpPr>
          <p:nvPr>
            <p:ph type="subTitle" idx="4294967295"/>
          </p:nvPr>
        </p:nvSpPr>
        <p:spPr>
          <a:xfrm>
            <a:off x="474425" y="1813745"/>
            <a:ext cx="3371700" cy="732300"/>
          </a:xfrm>
          <a:prstGeom prst="rect"/>
        </p:spPr>
        <p:txBody>
          <a:bodyPr anchor="t" anchorCtr="0" bIns="91425" lIns="91425" rIns="91425" spcFirstLastPara="1" tIns="91425" wrap="square">
            <a:noAutofit/>
          </a:bodyPr>
          <a:p>
            <a:pPr algn="l" indent="-342900" lvl="0" marL="342900" rtl="0">
              <a:lnSpc>
                <a:spcPct val="200000"/>
              </a:lnSpc>
              <a:spcBef>
                <a:spcPct val="0"/>
              </a:spcBef>
              <a:spcAft>
                <a:spcPct val="0"/>
              </a:spcAft>
              <a:buAutoNum type="arabicPeriod"/>
            </a:pPr>
            <a:r>
              <a:rPr altLang="en-GB" lang="en-US"/>
              <a:t>Emergency CS (fast onset)</a:t>
            </a:r>
          </a:p>
          <a:p>
            <a:pPr algn="l" indent="-342900" lvl="0" marL="342900" rtl="0">
              <a:lnSpc>
                <a:spcPct val="200000"/>
              </a:lnSpc>
              <a:spcBef>
                <a:spcPct val="0"/>
              </a:spcBef>
              <a:spcAft>
                <a:spcPct val="0"/>
              </a:spcAft>
              <a:buAutoNum type="arabicPeriod"/>
            </a:pPr>
            <a:r>
              <a:rPr altLang="en-GB" lang="en-US"/>
              <a:t>used if spinal failed</a:t>
            </a:r>
          </a:p>
          <a:p>
            <a:pPr algn="l" indent="-342900" lvl="0" marL="342900" rtl="0">
              <a:lnSpc>
                <a:spcPct val="200000"/>
              </a:lnSpc>
              <a:spcBef>
                <a:spcPct val="0"/>
              </a:spcBef>
              <a:spcAft>
                <a:spcPct val="0"/>
              </a:spcAft>
              <a:buAutoNum type="arabicPeriod"/>
            </a:pPr>
            <a:r>
              <a:rPr altLang="en-GB" lang="en-US"/>
              <a:t>used in hemodynamic instability(better control of BP and RR)</a:t>
            </a:r>
          </a:p>
          <a:p>
            <a:pPr algn="l" indent="-342900" lvl="0" marL="342900" rtl="0">
              <a:lnSpc>
                <a:spcPct val="200000"/>
              </a:lnSpc>
              <a:spcBef>
                <a:spcPct val="0"/>
              </a:spcBef>
              <a:spcAft>
                <a:spcPct val="0"/>
              </a:spcAft>
              <a:buAutoNum type="arabicPeriod"/>
            </a:pPr>
            <a:r>
              <a:rPr altLang="en-GB" lang="en-US"/>
              <a:t>better in psychological patients </a:t>
            </a:r>
          </a:p>
          <a:p>
            <a:pPr algn="l" indent="0" lvl="0" marL="0" rtl="0">
              <a:lnSpc>
                <a:spcPct val="200000"/>
              </a:lnSpc>
              <a:spcBef>
                <a:spcPct val="0"/>
              </a:spcBef>
              <a:spcAft>
                <a:spcPct val="0"/>
              </a:spcAft>
              <a:buNone/>
            </a:pPr>
            <a:endParaRPr altLang="en-GB" lang="en-US"/>
          </a:p>
        </p:txBody>
      </p:sp>
      <p:sp>
        <p:nvSpPr>
          <p:cNvPr id="1048921" name="Google Shape;685;p43"/>
          <p:cNvSpPr txBox="1">
            <a:spLocks noGrp="1"/>
          </p:cNvSpPr>
          <p:nvPr>
            <p:ph type="title"/>
          </p:nvPr>
        </p:nvSpPr>
        <p:spPr>
          <a:xfrm>
            <a:off x="1670685" y="242570"/>
            <a:ext cx="7377430" cy="572770"/>
          </a:xfrm>
          <a:prstGeom prst="rect"/>
        </p:spPr>
        <p:txBody>
          <a:bodyPr anchor="ctr" anchorCtr="0" bIns="91425" lIns="91425" rIns="91425" spcFirstLastPara="1" tIns="91425" wrap="square">
            <a:noAutofit/>
          </a:bodyPr>
          <a:p>
            <a:pPr algn="l" indent="0" lvl="0" marL="0" rtl="0">
              <a:spcBef>
                <a:spcPct val="0"/>
              </a:spcBef>
              <a:spcAft>
                <a:spcPct val="0"/>
              </a:spcAft>
              <a:buNone/>
            </a:pPr>
            <a:r>
              <a:rPr altLang="en-GB" lang="en-US"/>
              <a:t>GENERAL ANESTHESIA</a:t>
            </a:r>
          </a:p>
        </p:txBody>
      </p:sp>
      <p:sp>
        <p:nvSpPr>
          <p:cNvPr id="1048922" name="Google Shape;676;p42"/>
          <p:cNvSpPr txBox="1"/>
          <p:nvPr/>
        </p:nvSpPr>
        <p:spPr>
          <a:xfrm>
            <a:off x="5381070" y="1683570"/>
            <a:ext cx="3371700" cy="732300"/>
          </a:xfrm>
          <a:prstGeom prst="rect"/>
          <a:noFill/>
          <a:ln>
            <a:noFill/>
          </a:ln>
        </p:spPr>
        <p:txBody>
          <a:bodyPr anchor="t" anchorCtr="0" bIns="91425" lIns="91425" rIns="91425" tIns="91425" wrap="square">
            <a:noAutofit/>
          </a:bodyPr>
          <a:lstStyle>
            <a:defPPr algn="l" lvl="0" marR="0" rtl="0">
              <a:lnSpc>
                <a:spcPct val="100000"/>
              </a:lnSpc>
              <a:spcBef>
                <a:spcPct val="0"/>
              </a:spcBef>
              <a:spcAft>
                <a:spcPct val="0"/>
              </a:spcAft>
            </a:defPPr>
            <a:lvl1pPr algn="l" indent="-304800" lvl="0" marL="457200" marR="0" rtl="0">
              <a:lnSpc>
                <a:spcPct val="100000"/>
              </a:lnSpc>
              <a:spcBef>
                <a:spcPct val="0"/>
              </a:spcBef>
              <a:spcAft>
                <a:spcPct val="0"/>
              </a:spcAft>
              <a:buClr>
                <a:schemeClr val="accent3"/>
              </a:buClr>
              <a:buSzPts val="12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1pPr>
            <a:lvl2pPr algn="l" indent="-330200" lvl="1" marL="9144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2pPr>
            <a:lvl3pPr algn="l" indent="-330200" lvl="2" marL="13716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3pPr>
            <a:lvl4pPr algn="l" indent="-330200" lvl="3" marL="18288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4pPr>
            <a:lvl5pPr algn="l" indent="-330200" lvl="4" marL="22860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5pPr>
            <a:lvl6pPr algn="l" indent="-330200" lvl="5" marL="27432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6pPr>
            <a:lvl7pPr algn="l" indent="-330200" lvl="6" marL="32004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7pPr>
            <a:lvl8pPr algn="l" indent="-330200" lvl="7" marL="36576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8pPr>
            <a:lvl9pPr algn="l" indent="-330200" lvl="8" marL="4114800" marR="0" rtl="0">
              <a:lnSpc>
                <a:spcPct val="115000"/>
              </a:lnSpc>
              <a:spcBef>
                <a:spcPct val="0"/>
              </a:spcBef>
              <a:spcAft>
                <a:spcPct val="0"/>
              </a:spcAft>
              <a:buClr>
                <a:srgbClr val="595959"/>
              </a:buClr>
              <a:buSzPts val="1600"/>
              <a:buFont typeface="Anaheim"/>
              <a:buChar char="■"/>
              <a:defRPr b="0" cap="none" sz="1600" i="0" strike="noStrike" u="none">
                <a:solidFill>
                  <a:srgbClr val="434343"/>
                </a:solidFill>
                <a:latin typeface="Tajawal Medium" panose="00000600000000000000"/>
                <a:ea typeface="Tajawal Medium" panose="00000600000000000000"/>
                <a:cs typeface="Tajawal Medium" panose="00000600000000000000"/>
                <a:sym typeface="Tajawal Medium" panose="00000600000000000000"/>
              </a:defRPr>
            </a:lvl9pPr>
          </a:lstStyle>
          <a:p>
            <a:pPr algn="l" indent="-342900" lvl="0" marL="342900" rtl="0">
              <a:lnSpc>
                <a:spcPct val="200000"/>
              </a:lnSpc>
              <a:spcBef>
                <a:spcPct val="0"/>
              </a:spcBef>
              <a:spcAft>
                <a:spcPct val="0"/>
              </a:spcAft>
              <a:buAutoNum type="arabicPeriod"/>
            </a:pPr>
            <a:r>
              <a:rPr altLang="en-GB" lang="en-US"/>
              <a:t>Acid aspiration syndrome</a:t>
            </a:r>
          </a:p>
          <a:p>
            <a:pPr algn="l" indent="-342900" lvl="0" marL="342900" rtl="0">
              <a:lnSpc>
                <a:spcPct val="200000"/>
              </a:lnSpc>
              <a:spcBef>
                <a:spcPct val="0"/>
              </a:spcBef>
              <a:spcAft>
                <a:spcPct val="0"/>
              </a:spcAft>
              <a:buAutoNum type="arabicPeriod"/>
            </a:pPr>
            <a:r>
              <a:rPr altLang="en-GB" lang="en-US"/>
              <a:t>Cardiodepressent effect on fetus ( NO cross placental BB )</a:t>
            </a:r>
          </a:p>
          <a:p>
            <a:pPr algn="l" indent="-342900" lvl="0" marL="342900" rtl="0">
              <a:lnSpc>
                <a:spcPct val="200000"/>
              </a:lnSpc>
              <a:spcBef>
                <a:spcPct val="0"/>
              </a:spcBef>
              <a:spcAft>
                <a:spcPct val="0"/>
              </a:spcAft>
              <a:buAutoNum type="arabicPeriod"/>
            </a:pPr>
            <a:r>
              <a:rPr altLang="en-GB" lang="en-US"/>
              <a:t>High incidence of uterine atony (effect of halothane)</a:t>
            </a:r>
          </a:p>
          <a:p>
            <a:pPr algn="l" indent="-342900" lvl="0" marL="342900" rtl="0">
              <a:lnSpc>
                <a:spcPct val="200000"/>
              </a:lnSpc>
              <a:spcBef>
                <a:spcPct val="0"/>
              </a:spcBef>
              <a:spcAft>
                <a:spcPct val="0"/>
              </a:spcAft>
              <a:buAutoNum type="arabicPeriod"/>
            </a:pPr>
            <a:r>
              <a:rPr altLang="en-GB" lang="en-US"/>
              <a:t>may cause thromboempolism </a:t>
            </a:r>
          </a:p>
          <a:p>
            <a:pPr algn="l" indent="-342900" lvl="0" marL="342900" rtl="0">
              <a:lnSpc>
                <a:spcPct val="200000"/>
              </a:lnSpc>
              <a:spcBef>
                <a:spcPct val="0"/>
              </a:spcBef>
              <a:spcAft>
                <a:spcPct val="0"/>
              </a:spcAft>
              <a:buAutoNum type="arabicPeriod"/>
            </a:pPr>
            <a:r>
              <a:rPr altLang="en-GB" lang="en-US"/>
              <a:t>patient not awake at birth</a:t>
            </a:r>
          </a:p>
          <a:p>
            <a:pPr algn="l" indent="0" lvl="0" marL="0" rtl="0">
              <a:lnSpc>
                <a:spcPct val="200000"/>
              </a:lnSpc>
              <a:spcBef>
                <a:spcPct val="0"/>
              </a:spcBef>
              <a:spcAft>
                <a:spcPct val="0"/>
              </a:spcAft>
              <a:buNone/>
            </a:pPr>
            <a:endParaRPr altLang="en-GB"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278" name="Shape 709"/>
        <p:cNvGrpSpPr/>
        <p:nvPr/>
      </p:nvGrpSpPr>
      <p:grpSpPr>
        <a:xfrm>
          <a:off x="0" y="0"/>
          <a:ext cx="0" cy="0"/>
          <a:chOff x="0" y="0"/>
          <a:chExt cx="0" cy="0"/>
        </a:xfrm>
      </p:grpSpPr>
      <p:sp>
        <p:nvSpPr>
          <p:cNvPr id="1048931" name="Google Shape;710;p46"/>
          <p:cNvSpPr/>
          <p:nvPr/>
        </p:nvSpPr>
        <p:spPr>
          <a:xfrm>
            <a:off x="5601470" y="13156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chemeClr val="lt1"/>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295" name="Google Shape;711;p46"/>
          <p:cNvPicPr preferRelativeResize="0">
            <a:picLocks/>
          </p:cNvPicPr>
          <p:nvPr/>
        </p:nvPicPr>
        <p:blipFill>
          <a:blip xmlns:r="http://schemas.openxmlformats.org/officeDocument/2006/relationships" r:embed="rId1"/>
          <a:srcRect l="30075" t="29952" r="20661" b="16387"/>
          <a:stretch>
            <a:fillRect/>
          </a:stretch>
        </p:blipFill>
        <p:spPr>
          <a:xfrm>
            <a:off x="1335950" y="4459363"/>
            <a:ext cx="365700" cy="402300"/>
          </a:xfrm>
          <a:prstGeom prst="ellipse"/>
          <a:noFill/>
          <a:ln>
            <a:noFill/>
          </a:ln>
        </p:spPr>
      </p:pic>
      <p:pic>
        <p:nvPicPr>
          <p:cNvPr id="2097296" name="Google Shape;716;p46"/>
          <p:cNvPicPr preferRelativeResize="0">
            <a:picLocks/>
          </p:cNvPicPr>
          <p:nvPr/>
        </p:nvPicPr>
        <p:blipFill>
          <a:blip xmlns:r="http://schemas.openxmlformats.org/officeDocument/2006/relationships" r:embed="rId2"/>
          <a:stretch>
            <a:fillRect/>
          </a:stretch>
        </p:blipFill>
        <p:spPr>
          <a:xfrm>
            <a:off x="7308050" y="3603351"/>
            <a:ext cx="2684151" cy="2356376"/>
          </a:xfrm>
          <a:prstGeom prst="rect"/>
          <a:noFill/>
          <a:ln>
            <a:noFill/>
          </a:ln>
        </p:spPr>
      </p:pic>
      <p:pic>
        <p:nvPicPr>
          <p:cNvPr id="2097297" name="Google Shape;717;p46"/>
          <p:cNvPicPr preferRelativeResize="0">
            <a:picLocks/>
          </p:cNvPicPr>
          <p:nvPr/>
        </p:nvPicPr>
        <p:blipFill>
          <a:blip xmlns:r="http://schemas.openxmlformats.org/officeDocument/2006/relationships" r:embed="rId3"/>
          <a:stretch>
            <a:fillRect/>
          </a:stretch>
        </p:blipFill>
        <p:spPr>
          <a:xfrm>
            <a:off x="4095350" y="3999050"/>
            <a:ext cx="651801" cy="674737"/>
          </a:xfrm>
          <a:prstGeom prst="rect"/>
          <a:noFill/>
          <a:ln>
            <a:noFill/>
          </a:ln>
        </p:spPr>
      </p:pic>
      <p:pic>
        <p:nvPicPr>
          <p:cNvPr id="2097298" name="Picture 2" descr="in"/>
          <p:cNvPicPr>
            <a:picLocks noChangeAspect="1"/>
          </p:cNvPicPr>
          <p:nvPr/>
        </p:nvPicPr>
        <p:blipFill>
          <a:blip xmlns:r="http://schemas.openxmlformats.org/officeDocument/2006/relationships" r:embed="rId4"/>
          <a:stretch>
            <a:fillRect/>
          </a:stretch>
        </p:blipFill>
        <p:spPr>
          <a:xfrm>
            <a:off x="228600" y="80645"/>
            <a:ext cx="8547100" cy="4859655"/>
          </a:xfrm>
          <a:prstGeom prst="rect"/>
        </p:spPr>
      </p:pic>
      <p:sp>
        <p:nvSpPr>
          <p:cNvPr id="1048932" name="Google Shape;712;p46"/>
          <p:cNvSpPr txBox="1">
            <a:spLocks noGrp="1"/>
          </p:cNvSpPr>
          <p:nvPr>
            <p:ph type="title"/>
          </p:nvPr>
        </p:nvSpPr>
        <p:spPr>
          <a:xfrm>
            <a:off x="580390" y="2004695"/>
            <a:ext cx="3429000" cy="1888490"/>
          </a:xfrm>
          <a:prstGeom prst="rect"/>
        </p:spPr>
        <p:txBody>
          <a:bodyPr anchor="b" anchorCtr="0" bIns="91425" lIns="91425" rIns="91425" spcFirstLastPara="1" tIns="91425" wrap="square">
            <a:noAutofit/>
            <a:scene3d>
              <a:camera prst="orthographicFront"/>
              <a:lightRig dir="t" rig="threePt"/>
            </a:scene3d>
          </a:bodyPr>
          <a:p>
            <a:pPr algn="l" indent="0" lvl="0" marL="0" rtl="0">
              <a:spcBef>
                <a:spcPct val="0"/>
              </a:spcBef>
              <a:spcAft>
                <a:spcPct val="0"/>
              </a:spcAft>
              <a:buNone/>
            </a:pPr>
            <a:r>
              <a:rPr altLang="en-GB" sz="4000" lang="en-US">
                <a:ln>
                  <a:solidFill>
                    <a:schemeClr val="accent3">
                      <a:lumMod val="75000"/>
                    </a:schemeClr>
                  </a:solidFill>
                </a:ln>
                <a:solidFill>
                  <a:schemeClr val="accent1"/>
                </a:solidFill>
                <a:effectLst>
                  <a:outerShdw algn="ctr" blurRad="38100" dir="5400000" dist="25400" rotWithShape="0">
                    <a:srgbClr val="6E747A">
                      <a:alpha val="43000"/>
                    </a:srgbClr>
                  </a:outerShdw>
                </a:effectLst>
              </a:rPr>
              <a:t>Abdominal</a:t>
            </a:r>
            <a:r>
              <a:rPr altLang="en-GB" lang="en-US">
                <a:ln>
                  <a:solidFill>
                    <a:schemeClr val="accent3">
                      <a:lumMod val="75000"/>
                    </a:schemeClr>
                  </a:solidFill>
                </a:ln>
                <a:solidFill>
                  <a:schemeClr val="accent1"/>
                </a:solidFill>
                <a:effectLst>
                  <a:outerShdw algn="ctr" blurRad="38100" dir="5400000" dist="25400" rotWithShape="0">
                    <a:srgbClr val="6E747A">
                      <a:alpha val="43000"/>
                    </a:srgbClr>
                  </a:outerShdw>
                </a:effectLst>
              </a:rPr>
              <a:t> and </a:t>
            </a:r>
            <a:r>
              <a:rPr altLang="en-GB" sz="4400" lang="en-US">
                <a:ln>
                  <a:solidFill>
                    <a:schemeClr val="accent3">
                      <a:lumMod val="75000"/>
                    </a:schemeClr>
                  </a:solidFill>
                </a:ln>
                <a:solidFill>
                  <a:schemeClr val="accent1"/>
                </a:solidFill>
                <a:effectLst>
                  <a:outerShdw algn="ctr" blurRad="38100" dir="5400000" dist="25400" rotWithShape="0">
                    <a:srgbClr val="6E747A">
                      <a:alpha val="43000"/>
                    </a:srgbClr>
                  </a:outerShdw>
                </a:effectLst>
              </a:rPr>
              <a:t>Uterine </a:t>
            </a:r>
            <a:r>
              <a:rPr altLang="en-GB" lang="en-US">
                <a:ln>
                  <a:solidFill>
                    <a:schemeClr val="accent3">
                      <a:lumMod val="75000"/>
                    </a:schemeClr>
                  </a:solidFill>
                </a:ln>
                <a:solidFill>
                  <a:schemeClr val="accent1"/>
                </a:solidFill>
                <a:effectLst>
                  <a:outerShdw algn="ctr" blurRad="38100" dir="5400000" dist="25400" rotWithShape="0">
                    <a:srgbClr val="6E747A">
                      <a:alpha val="43000"/>
                    </a:srgbClr>
                  </a:outerShdw>
                </a:effectLst>
              </a:rPr>
              <a:t>Incision</a:t>
            </a:r>
          </a:p>
        </p:txBody>
      </p:sp>
      <p:grpSp>
        <p:nvGrpSpPr>
          <p:cNvPr id="279" name="Google Shape;718;p46"/>
          <p:cNvGrpSpPr/>
          <p:nvPr/>
        </p:nvGrpSpPr>
        <p:grpSpPr>
          <a:xfrm>
            <a:off x="8526766" y="1051952"/>
            <a:ext cx="957181" cy="296392"/>
            <a:chOff x="7707428" y="2428915"/>
            <a:chExt cx="957181" cy="296392"/>
          </a:xfrm>
        </p:grpSpPr>
        <p:sp>
          <p:nvSpPr>
            <p:cNvPr id="1048933" name="Google Shape;719;p46"/>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34" name="Google Shape;720;p46"/>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8935" name="Google Shape;721;p46"/>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chemeClr val="lt1"/>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282" name=""/>
        <p:cNvGrpSpPr/>
        <p:nvPr/>
      </p:nvGrpSpPr>
      <p:grpSpPr>
        <a:xfrm>
          <a:off x="0" y="0"/>
          <a:ext cx="0" cy="0"/>
          <a:chOff x="0" y="0"/>
          <a:chExt cx="0" cy="0"/>
        </a:xfrm>
      </p:grpSpPr>
      <p:pic>
        <p:nvPicPr>
          <p:cNvPr id="2097299" name="Picture 3" descr="cut"/>
          <p:cNvPicPr>
            <a:picLocks noChangeAspect="1"/>
          </p:cNvPicPr>
          <p:nvPr/>
        </p:nvPicPr>
        <p:blipFill>
          <a:blip xmlns:r="http://schemas.openxmlformats.org/officeDocument/2006/relationships" r:embed="rId1"/>
          <a:stretch>
            <a:fillRect/>
          </a:stretch>
        </p:blipFill>
        <p:spPr>
          <a:xfrm>
            <a:off x="1966595" y="635"/>
            <a:ext cx="5219065" cy="5133340"/>
          </a:xfrm>
          <a:prstGeom prst="rec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283" name=""/>
        <p:cNvGrpSpPr/>
        <p:nvPr/>
      </p:nvGrpSpPr>
      <p:grpSpPr>
        <a:xfrm>
          <a:off x="0" y="0"/>
          <a:ext cx="0" cy="0"/>
          <a:chOff x="0" y="0"/>
          <a:chExt cx="0" cy="0"/>
        </a:xfrm>
      </p:grpSpPr>
      <p:sp>
        <p:nvSpPr>
          <p:cNvPr id="1048938" name="Title 2"/>
          <p:cNvSpPr>
            <a:spLocks noGrp="1"/>
          </p:cNvSpPr>
          <p:nvPr>
            <p:ph type="title"/>
          </p:nvPr>
        </p:nvSpPr>
        <p:spPr>
          <a:xfrm>
            <a:off x="1147445" y="-1047750"/>
            <a:ext cx="8166735" cy="1888490"/>
          </a:xfrm>
        </p:spPr>
        <p:txBody>
          <a:bodyPr/>
          <a:p>
            <a:r>
              <a:rPr lang="en-US"/>
              <a:t>ABDOMINAL INCISIONS</a:t>
            </a:r>
          </a:p>
        </p:txBody>
      </p:sp>
      <p:pic>
        <p:nvPicPr>
          <p:cNvPr id="2097300" name="Picture 6" descr="ai"/>
          <p:cNvPicPr>
            <a:picLocks noChangeAspect="1"/>
          </p:cNvPicPr>
          <p:nvPr/>
        </p:nvPicPr>
        <p:blipFill>
          <a:blip xmlns:r="http://schemas.openxmlformats.org/officeDocument/2006/relationships" r:embed="rId1"/>
          <a:stretch>
            <a:fillRect/>
          </a:stretch>
        </p:blipFill>
        <p:spPr>
          <a:xfrm>
            <a:off x="883920" y="1341120"/>
            <a:ext cx="7019925" cy="3324225"/>
          </a:xfrm>
          <a:prstGeom prst="rec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288" name="Shape 725"/>
        <p:cNvGrpSpPr/>
        <p:nvPr/>
      </p:nvGrpSpPr>
      <p:grpSpPr>
        <a:xfrm>
          <a:off x="0" y="0"/>
          <a:ext cx="0" cy="0"/>
          <a:chOff x="0" y="0"/>
          <a:chExt cx="0" cy="0"/>
        </a:xfrm>
      </p:grpSpPr>
      <p:sp>
        <p:nvSpPr>
          <p:cNvPr id="1048951" name="Google Shape;732;p47"/>
          <p:cNvSpPr/>
          <p:nvPr/>
        </p:nvSpPr>
        <p:spPr>
          <a:xfrm flipH="1">
            <a:off x="7997675" y="3475700"/>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05" name="Google Shape;733;p47"/>
          <p:cNvPicPr preferRelativeResize="0">
            <a:picLocks/>
          </p:cNvPicPr>
          <p:nvPr/>
        </p:nvPicPr>
        <p:blipFill>
          <a:blip xmlns:r="http://schemas.openxmlformats.org/officeDocument/2006/relationships" r:embed="rId1"/>
          <a:stretch>
            <a:fillRect/>
          </a:stretch>
        </p:blipFill>
        <p:spPr>
          <a:xfrm>
            <a:off x="7200847" y="2258463"/>
            <a:ext cx="719328" cy="828299"/>
          </a:xfrm>
          <a:prstGeom prst="rect"/>
          <a:noFill/>
          <a:ln>
            <a:noFill/>
          </a:ln>
        </p:spPr>
      </p:pic>
      <p:sp>
        <p:nvSpPr>
          <p:cNvPr id="1048952" name="Google Shape;735;p47"/>
          <p:cNvSpPr/>
          <p:nvPr/>
        </p:nvSpPr>
        <p:spPr>
          <a:xfrm>
            <a:off x="1863790" y="2971624"/>
            <a:ext cx="216477" cy="216693"/>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06" name="Picture 1"/>
          <p:cNvPicPr>
            <a:picLocks noChangeAspect="1"/>
          </p:cNvPicPr>
          <p:nvPr/>
        </p:nvPicPr>
        <p:blipFill>
          <a:blip xmlns:r="http://schemas.openxmlformats.org/officeDocument/2006/relationships" r:embed="rId2"/>
          <a:stretch>
            <a:fillRect/>
          </a:stretch>
        </p:blipFill>
        <p:spPr>
          <a:xfrm>
            <a:off x="743585" y="283210"/>
            <a:ext cx="7454900" cy="4779010"/>
          </a:xfrm>
          <a:prstGeom prst="rect"/>
        </p:spPr>
      </p:pic>
      <p:sp>
        <p:nvSpPr>
          <p:cNvPr id="1048953" name="Text Box 8"/>
          <p:cNvSpPr txBox="1"/>
          <p:nvPr/>
        </p:nvSpPr>
        <p:spPr>
          <a:xfrm>
            <a:off x="6943725" y="2092325"/>
            <a:ext cx="2105660" cy="1310640"/>
          </a:xfrm>
          <a:prstGeom prst="rect"/>
          <a:noFill/>
        </p:spPr>
        <p:txBody>
          <a:bodyPr rtlCol="0"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342900" marL="342900">
              <a:buAutoNum type="arabicPeriod"/>
            </a:pPr>
            <a:r>
              <a:rPr b="1" lang="en-US">
                <a:solidFill>
                  <a:schemeClr val="tx1">
                    <a:lumMod val="50000"/>
                  </a:schemeClr>
                </a:solidFill>
              </a:rPr>
              <a:t>IN OBESITY </a:t>
            </a:r>
          </a:p>
          <a:p>
            <a:pPr indent="-342900" marL="342900">
              <a:buAutoNum type="arabicPeriod"/>
            </a:pPr>
            <a:r>
              <a:rPr b="1" lang="en-US">
                <a:solidFill>
                  <a:schemeClr val="tx1">
                    <a:lumMod val="50000"/>
                  </a:schemeClr>
                </a:solidFill>
              </a:rPr>
              <a:t>EMERGENCY </a:t>
            </a:r>
          </a:p>
          <a:p>
            <a:pPr indent="-342900" marL="342900">
              <a:buAutoNum type="arabicPeriod"/>
            </a:pPr>
            <a:r>
              <a:rPr b="1" lang="en-US">
                <a:solidFill>
                  <a:schemeClr val="tx1">
                    <a:lumMod val="50000"/>
                  </a:schemeClr>
                </a:solidFill>
              </a:rPr>
              <a:t>HYSTERECTOMY SUSPECTED (COMPLEX SURGERY)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291" name=""/>
        <p:cNvGrpSpPr/>
        <p:nvPr/>
      </p:nvGrpSpPr>
      <p:grpSpPr>
        <a:xfrm>
          <a:off x="0" y="0"/>
          <a:ext cx="0" cy="0"/>
          <a:chOff x="0" y="0"/>
          <a:chExt cx="0" cy="0"/>
        </a:xfrm>
      </p:grpSpPr>
      <p:sp>
        <p:nvSpPr>
          <p:cNvPr id="1048956" name="Title 1"/>
          <p:cNvSpPr>
            <a:spLocks noGrp="1"/>
          </p:cNvSpPr>
          <p:nvPr>
            <p:ph type="title"/>
          </p:nvPr>
        </p:nvSpPr>
        <p:spPr>
          <a:xfrm>
            <a:off x="644525" y="0"/>
            <a:ext cx="7307580" cy="828040"/>
          </a:xfrm>
        </p:spPr>
        <p:txBody>
          <a:bodyPr/>
          <a:p>
            <a:r>
              <a:rPr sz="3600" lang="en-US"/>
              <a:t>UTERINE INCISIONS</a:t>
            </a:r>
          </a:p>
        </p:txBody>
      </p:sp>
      <p:pic>
        <p:nvPicPr>
          <p:cNvPr id="2097307" name="Picture 7" descr="ui"/>
          <p:cNvPicPr>
            <a:picLocks noChangeAspect="1"/>
          </p:cNvPicPr>
          <p:nvPr/>
        </p:nvPicPr>
        <p:blipFill>
          <a:blip xmlns:r="http://schemas.openxmlformats.org/officeDocument/2006/relationships" r:embed="rId1"/>
          <a:stretch>
            <a:fillRect/>
          </a:stretch>
        </p:blipFill>
        <p:spPr>
          <a:xfrm>
            <a:off x="541020" y="1052830"/>
            <a:ext cx="7515225" cy="3576955"/>
          </a:xfrm>
          <a:prstGeom prst="rec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292" name=""/>
        <p:cNvGrpSpPr/>
        <p:nvPr/>
      </p:nvGrpSpPr>
      <p:grpSpPr>
        <a:xfrm>
          <a:off x="0" y="0"/>
          <a:ext cx="0" cy="0"/>
          <a:chOff x="0" y="0"/>
          <a:chExt cx="0" cy="0"/>
        </a:xfrm>
      </p:grpSpPr>
      <p:sp>
        <p:nvSpPr>
          <p:cNvPr id="1048957" name="Title 1"/>
          <p:cNvSpPr>
            <a:spLocks noGrp="1"/>
          </p:cNvSpPr>
          <p:nvPr>
            <p:ph type="title"/>
          </p:nvPr>
        </p:nvSpPr>
        <p:spPr>
          <a:xfrm>
            <a:off x="257810" y="463550"/>
            <a:ext cx="3980180" cy="828040"/>
          </a:xfrm>
        </p:spPr>
        <p:txBody>
          <a:bodyPr/>
          <a:p>
            <a:r>
              <a:rPr sz="2000" lang="en-US"/>
              <a:t>Low segment transverse incision (Monroe-kerr)</a:t>
            </a:r>
          </a:p>
        </p:txBody>
      </p:sp>
      <p:pic>
        <p:nvPicPr>
          <p:cNvPr id="2097308" name="Picture 7"/>
          <p:cNvPicPr>
            <a:picLocks noChangeAspect="1"/>
          </p:cNvPicPr>
          <p:nvPr/>
        </p:nvPicPr>
        <p:blipFill>
          <a:blip xmlns:r="http://schemas.openxmlformats.org/officeDocument/2006/relationships" r:embed="rId1"/>
          <a:stretch>
            <a:fillRect/>
          </a:stretch>
        </p:blipFill>
        <p:spPr>
          <a:xfrm>
            <a:off x="359410" y="1338580"/>
            <a:ext cx="3409950" cy="2466975"/>
          </a:xfrm>
          <a:prstGeom prst="rect"/>
        </p:spPr>
      </p:pic>
      <p:pic>
        <p:nvPicPr>
          <p:cNvPr id="2097309" name="Picture 8"/>
          <p:cNvPicPr>
            <a:picLocks noChangeAspect="1"/>
          </p:cNvPicPr>
          <p:nvPr/>
        </p:nvPicPr>
        <p:blipFill>
          <a:blip xmlns:r="http://schemas.openxmlformats.org/officeDocument/2006/relationships" r:embed="rId2"/>
          <a:stretch>
            <a:fillRect/>
          </a:stretch>
        </p:blipFill>
        <p:spPr>
          <a:xfrm>
            <a:off x="4794250" y="1338580"/>
            <a:ext cx="3507740" cy="2511425"/>
          </a:xfrm>
          <a:prstGeom prst="rect"/>
        </p:spPr>
      </p:pic>
      <p:sp>
        <p:nvSpPr>
          <p:cNvPr id="1048958" name="Title 1"/>
          <p:cNvSpPr/>
          <p:nvPr/>
        </p:nvSpPr>
        <p:spPr>
          <a:xfrm>
            <a:off x="4448810" y="463550"/>
            <a:ext cx="3980180" cy="82804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rPr sz="2000" lang="en-US"/>
              <a:t>Classical upper segment incision (Kronig or Delee)</a:t>
            </a:r>
          </a:p>
        </p:txBody>
      </p:sp>
      <p:sp>
        <p:nvSpPr>
          <p:cNvPr id="1048959" name="Text Box 10"/>
          <p:cNvSpPr txBox="1"/>
          <p:nvPr/>
        </p:nvSpPr>
        <p:spPr>
          <a:xfrm>
            <a:off x="1235710" y="4060825"/>
            <a:ext cx="6844665" cy="521970"/>
          </a:xfrm>
          <a:prstGeom prst="rect"/>
          <a:noFill/>
        </p:spPr>
        <p:txBody>
          <a:bodyPr rtlCol="0"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r>
              <a:rPr b="1" lang="en-US">
                <a:solidFill>
                  <a:schemeClr val="accent3">
                    <a:lumMod val="75000"/>
                  </a:schemeClr>
                </a:solidFill>
              </a:rPr>
              <a:t>Uterine incision</a:t>
            </a:r>
            <a:r>
              <a:rPr lang="en-US"/>
              <a:t> :- according to the GA , Fetal presentation , placental location , the prescence of well developed uterine segment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293" name=""/>
        <p:cNvGrpSpPr/>
        <p:nvPr/>
      </p:nvGrpSpPr>
      <p:grpSpPr>
        <a:xfrm>
          <a:off x="0" y="0"/>
          <a:ext cx="0" cy="0"/>
          <a:chOff x="0" y="0"/>
          <a:chExt cx="0" cy="0"/>
        </a:xfrm>
      </p:grpSpPr>
      <p:sp>
        <p:nvSpPr>
          <p:cNvPr id="1048960" name="Subtitle 2"/>
          <p:cNvSpPr>
            <a:spLocks noGrp="1"/>
          </p:cNvSpPr>
          <p:nvPr>
            <p:ph type="subTitle" idx="1"/>
          </p:nvPr>
        </p:nvSpPr>
        <p:spPr>
          <a:xfrm>
            <a:off x="2061288" y="1495582"/>
            <a:ext cx="4830600" cy="445200"/>
          </a:xfrm>
        </p:spPr>
        <p:txBody>
          <a:bodyPr/>
          <a:p>
            <a:r>
              <a:rPr lang="en-US"/>
              <a:t>MC uterine incision (90%) </a:t>
            </a:r>
          </a:p>
          <a:p>
            <a:r>
              <a:rPr lang="en-US"/>
              <a:t>is smaller ,horizental and made near bikini line and made in non contractile portion of the uterus .</a:t>
            </a:r>
          </a:p>
          <a:p>
            <a:endParaRPr lang="en-US"/>
          </a:p>
          <a:p>
            <a:r>
              <a:rPr lang="en-US"/>
              <a:t>The bladder must be dissected inferiorly to expose the lower segment .</a:t>
            </a:r>
          </a:p>
        </p:txBody>
      </p:sp>
      <p:sp>
        <p:nvSpPr>
          <p:cNvPr id="1048961" name="Subtitle 4"/>
          <p:cNvSpPr>
            <a:spLocks noGrp="1"/>
          </p:cNvSpPr>
          <p:nvPr>
            <p:ph type="subTitle" idx="3"/>
          </p:nvPr>
        </p:nvSpPr>
        <p:spPr>
          <a:xfrm>
            <a:off x="253" y="3713730"/>
            <a:ext cx="4830600" cy="445200"/>
          </a:xfrm>
        </p:spPr>
        <p:txBody>
          <a:bodyPr/>
          <a:p>
            <a:pPr indent="-342900" marL="469900">
              <a:buAutoNum type="arabicPeriod"/>
            </a:pPr>
            <a:r>
              <a:rPr lang="en-US"/>
              <a:t>trial of labor in subsequent preg. is safe</a:t>
            </a:r>
          </a:p>
          <a:p>
            <a:pPr indent="-342900" marL="469900">
              <a:buAutoNum type="arabicPeriod"/>
            </a:pPr>
            <a:r>
              <a:rPr lang="en-US"/>
              <a:t>less risk of rupture</a:t>
            </a:r>
          </a:p>
          <a:p>
            <a:pPr indent="-342900" marL="469900">
              <a:buAutoNum type="arabicPeriod"/>
            </a:pPr>
            <a:r>
              <a:rPr lang="en-US"/>
              <a:t>less risk of bleeding</a:t>
            </a:r>
          </a:p>
          <a:p>
            <a:pPr indent="-342900" marL="469900">
              <a:buAutoNum type="arabicPeriod"/>
            </a:pPr>
            <a:r>
              <a:rPr lang="en-US"/>
              <a:t>less adhesions</a:t>
            </a:r>
          </a:p>
          <a:p>
            <a:pPr indent="-342900" marL="469900">
              <a:buAutoNum type="arabicPeriod"/>
            </a:pPr>
            <a:r>
              <a:rPr lang="en-US"/>
              <a:t>less uterine infection</a:t>
            </a:r>
          </a:p>
          <a:p>
            <a:pPr indent="-342900" marL="469900">
              <a:buAutoNum type="arabicPeriod"/>
            </a:pPr>
            <a:r>
              <a:rPr lang="en-US"/>
              <a:t>easy to repair</a:t>
            </a:r>
          </a:p>
        </p:txBody>
      </p:sp>
      <p:sp>
        <p:nvSpPr>
          <p:cNvPr id="1048962" name="Title 5"/>
          <p:cNvSpPr>
            <a:spLocks noGrp="1"/>
          </p:cNvSpPr>
          <p:nvPr>
            <p:ph type="title" idx="4"/>
          </p:nvPr>
        </p:nvSpPr>
        <p:spPr>
          <a:xfrm>
            <a:off x="1007188" y="89150"/>
            <a:ext cx="4830600" cy="828300"/>
          </a:xfrm>
        </p:spPr>
        <p:txBody>
          <a:bodyPr/>
          <a:p>
            <a:r>
              <a:rPr sz="3600" lang="en-US"/>
              <a:t>LSTI(monroe-kerr)</a:t>
            </a:r>
          </a:p>
        </p:txBody>
      </p:sp>
      <p:sp>
        <p:nvSpPr>
          <p:cNvPr id="1048963" name="Subtitle 6"/>
          <p:cNvSpPr>
            <a:spLocks noGrp="1"/>
          </p:cNvSpPr>
          <p:nvPr>
            <p:ph type="subTitle" idx="5"/>
          </p:nvPr>
        </p:nvSpPr>
        <p:spPr>
          <a:xfrm>
            <a:off x="4313298" y="4158324"/>
            <a:ext cx="4830600" cy="445200"/>
          </a:xfrm>
        </p:spPr>
        <p:txBody>
          <a:bodyPr/>
          <a:p>
            <a:pPr indent="-342900" marL="469900">
              <a:buAutoNum type="arabicPeriod"/>
            </a:pPr>
            <a:r>
              <a:rPr lang="en-US"/>
              <a:t>fetus must be longitudinal lie</a:t>
            </a:r>
          </a:p>
          <a:p>
            <a:pPr indent="-342900" marL="469900">
              <a:buAutoNum type="arabicPeriod"/>
            </a:pPr>
            <a:r>
              <a:rPr lang="en-US"/>
              <a:t>lower segment must be developed</a:t>
            </a:r>
          </a:p>
          <a:p>
            <a:pPr indent="-342900" marL="469900">
              <a:buAutoNum type="arabicPeriod"/>
            </a:pPr>
            <a:r>
              <a:rPr lang="en-US"/>
              <a:t>varicosities or myomas in the lower segment</a:t>
            </a:r>
          </a:p>
          <a:p>
            <a:pPr indent="-342900" marL="469900">
              <a:buAutoNum type="arabicPeriod"/>
            </a:pPr>
            <a:r>
              <a:rPr lang="en-US"/>
              <a:t>vaccum or forceps may be needed</a:t>
            </a:r>
          </a:p>
        </p:txBody>
      </p:sp>
      <p:sp>
        <p:nvSpPr>
          <p:cNvPr id="1048964" name="Title 1"/>
          <p:cNvSpPr/>
          <p:nvPr/>
        </p:nvSpPr>
        <p:spPr>
          <a:xfrm>
            <a:off x="758825" y="2413000"/>
            <a:ext cx="3980180" cy="82804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rPr sz="2000" lang="en-US">
                <a:solidFill>
                  <a:schemeClr val="tx1"/>
                </a:solidFill>
                <a:effectLst>
                  <a:outerShdw algn="tl" blurRad="38100" dir="2700000" dist="19050" rotWithShape="0">
                    <a:schemeClr val="dk1">
                      <a:alpha val="40000"/>
                    </a:schemeClr>
                  </a:outerShdw>
                </a:effectLst>
              </a:rPr>
              <a:t>ADVANTAGES</a:t>
            </a:r>
          </a:p>
        </p:txBody>
      </p:sp>
      <p:sp>
        <p:nvSpPr>
          <p:cNvPr id="1048965" name="Title 1"/>
          <p:cNvSpPr/>
          <p:nvPr/>
        </p:nvSpPr>
        <p:spPr>
          <a:xfrm>
            <a:off x="4739005" y="3164205"/>
            <a:ext cx="3980180" cy="82804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rPr sz="2000" lang="en-US">
                <a:solidFill>
                  <a:schemeClr val="tx1"/>
                </a:solidFill>
                <a:effectLst>
                  <a:outerShdw algn="tl" blurRad="38100" dir="2700000" dist="19050" rotWithShape="0">
                    <a:schemeClr val="dk1">
                      <a:alpha val="40000"/>
                    </a:schemeClr>
                  </a:outerShdw>
                </a:effectLst>
              </a:rPr>
              <a:t>DISADVANTAGES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294" name=""/>
        <p:cNvGrpSpPr/>
        <p:nvPr/>
      </p:nvGrpSpPr>
      <p:grpSpPr>
        <a:xfrm>
          <a:off x="0" y="0"/>
          <a:ext cx="0" cy="0"/>
          <a:chOff x="0" y="0"/>
          <a:chExt cx="0" cy="0"/>
        </a:xfrm>
      </p:grpSpPr>
      <p:sp>
        <p:nvSpPr>
          <p:cNvPr id="1048966" name="Subtitle 2"/>
          <p:cNvSpPr>
            <a:spLocks noGrp="1"/>
          </p:cNvSpPr>
          <p:nvPr>
            <p:ph type="subTitle" idx="1"/>
          </p:nvPr>
        </p:nvSpPr>
        <p:spPr>
          <a:xfrm>
            <a:off x="1802843" y="2126772"/>
            <a:ext cx="4830600" cy="445200"/>
          </a:xfrm>
        </p:spPr>
        <p:txBody>
          <a:bodyPr/>
          <a:p>
            <a:r>
              <a:rPr lang="en-US"/>
              <a:t>Less commonly performed . Larger vertical incision made in the contractile fundus of the uterus (when the lower segmnt not developed , if an anterior placenta previa is present , or if the fetus is in a transverse lie or in preterm nonvertex presentation, if there is any mass obscuring lower segment , severe adhesions)</a:t>
            </a:r>
          </a:p>
          <a:p>
            <a:endParaRPr lang="en-US"/>
          </a:p>
          <a:p>
            <a:r>
              <a:rPr lang="en-US"/>
              <a:t>**easy to perform , no bladder dissection is needed.</a:t>
            </a:r>
          </a:p>
          <a:p>
            <a:endParaRPr lang="en-US"/>
          </a:p>
          <a:p>
            <a:endParaRPr lang="en-US"/>
          </a:p>
        </p:txBody>
      </p:sp>
      <p:sp>
        <p:nvSpPr>
          <p:cNvPr id="1048967" name="Subtitle 4"/>
          <p:cNvSpPr>
            <a:spLocks noGrp="1"/>
          </p:cNvSpPr>
          <p:nvPr>
            <p:ph type="subTitle" idx="3"/>
          </p:nvPr>
        </p:nvSpPr>
        <p:spPr>
          <a:xfrm>
            <a:off x="273449" y="4251728"/>
            <a:ext cx="4830600" cy="445200"/>
          </a:xfrm>
        </p:spPr>
        <p:txBody>
          <a:bodyPr/>
          <a:p>
            <a:pPr indent="-342900" marL="469900">
              <a:buAutoNum type="arabicPeriod"/>
            </a:pPr>
            <a:r>
              <a:rPr lang="en-US"/>
              <a:t>any fetus(es) regardless of intrauterine orientation can be delivered</a:t>
            </a:r>
          </a:p>
          <a:p>
            <a:pPr indent="-342900" marL="469900">
              <a:buAutoNum type="arabicPeriod"/>
            </a:pPr>
            <a:r>
              <a:rPr lang="en-US"/>
              <a:t>lower segment varicosities or myomas can be bypassed</a:t>
            </a:r>
          </a:p>
        </p:txBody>
      </p:sp>
      <p:sp>
        <p:nvSpPr>
          <p:cNvPr id="1048968" name="Title 5"/>
          <p:cNvSpPr>
            <a:spLocks noGrp="1"/>
          </p:cNvSpPr>
          <p:nvPr>
            <p:ph type="title" idx="4"/>
          </p:nvPr>
        </p:nvSpPr>
        <p:spPr>
          <a:xfrm>
            <a:off x="211455" y="156210"/>
            <a:ext cx="6032500" cy="828040"/>
          </a:xfrm>
        </p:spPr>
        <p:txBody>
          <a:bodyPr/>
          <a:p>
            <a:r>
              <a:rPr sz="3200" lang="en-US">
                <a:sym typeface="+mn-ea"/>
              </a:rPr>
              <a:t>Classical upper segment incision (Kronig )</a:t>
            </a:r>
            <a:endParaRPr sz="3200" lang="en-US"/>
          </a:p>
        </p:txBody>
      </p:sp>
      <p:sp>
        <p:nvSpPr>
          <p:cNvPr id="1048969" name="Subtitle 6"/>
          <p:cNvSpPr>
            <a:spLocks noGrp="1"/>
          </p:cNvSpPr>
          <p:nvPr>
            <p:ph type="subTitle" idx="5"/>
          </p:nvPr>
        </p:nvSpPr>
        <p:spPr>
          <a:xfrm>
            <a:off x="4436488" y="3929724"/>
            <a:ext cx="4830600" cy="445200"/>
          </a:xfrm>
        </p:spPr>
        <p:txBody>
          <a:bodyPr/>
          <a:p>
            <a:pPr indent="-342900" marL="469900">
              <a:buAutoNum type="arabicPeriod"/>
            </a:pPr>
            <a:r>
              <a:rPr lang="en-US"/>
              <a:t>trial of labor in a subsequent preg. is unsafe</a:t>
            </a:r>
          </a:p>
          <a:p>
            <a:pPr indent="-342900" marL="469900">
              <a:buAutoNum type="arabicPeriod"/>
            </a:pPr>
            <a:r>
              <a:rPr lang="en-US"/>
              <a:t>higher risk of rupture (1.5%-5%)</a:t>
            </a:r>
          </a:p>
          <a:p>
            <a:pPr indent="-342900" marL="469900">
              <a:buAutoNum type="arabicPeriod"/>
            </a:pPr>
            <a:r>
              <a:rPr lang="en-US"/>
              <a:t>more bleeding</a:t>
            </a:r>
          </a:p>
          <a:p>
            <a:pPr indent="-342900" marL="469900">
              <a:buAutoNum type="arabicPeriod"/>
            </a:pPr>
            <a:r>
              <a:rPr lang="en-US"/>
              <a:t>difficult to repair</a:t>
            </a:r>
          </a:p>
          <a:p>
            <a:pPr indent="-342900" marL="469900">
              <a:buAutoNum type="arabicPeriod"/>
            </a:pPr>
            <a:r>
              <a:rPr lang="en-US"/>
              <a:t>high risk of adhesion</a:t>
            </a:r>
          </a:p>
        </p:txBody>
      </p:sp>
      <p:sp>
        <p:nvSpPr>
          <p:cNvPr id="1048970" name="Title 1"/>
          <p:cNvSpPr/>
          <p:nvPr/>
        </p:nvSpPr>
        <p:spPr>
          <a:xfrm>
            <a:off x="5038725" y="3002280"/>
            <a:ext cx="3980180" cy="82804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rPr sz="2000" lang="en-US">
                <a:solidFill>
                  <a:schemeClr val="tx1"/>
                </a:solidFill>
                <a:effectLst>
                  <a:outerShdw algn="tl" blurRad="38100" dir="2700000" dist="19050" rotWithShape="0">
                    <a:schemeClr val="dk1">
                      <a:alpha val="40000"/>
                    </a:schemeClr>
                  </a:outerShdw>
                </a:effectLst>
              </a:rPr>
              <a:t>DISADVANTAGES</a:t>
            </a:r>
          </a:p>
        </p:txBody>
      </p:sp>
      <p:sp>
        <p:nvSpPr>
          <p:cNvPr id="1048971" name="Title 1"/>
          <p:cNvSpPr/>
          <p:nvPr/>
        </p:nvSpPr>
        <p:spPr>
          <a:xfrm>
            <a:off x="456565" y="3241040"/>
            <a:ext cx="3980180" cy="828040"/>
          </a:xfrm>
          <a:prstGeom prst="rect"/>
          <a:noFill/>
          <a:ln>
            <a:noFill/>
          </a:ln>
        </p:spPr>
        <p:txBody>
          <a:bodyPr anchor="ctr" anchorCtr="0" bIns="91425" lIns="91425" rIns="91425" tIns="91425" wrap="square">
            <a:noAutofit/>
          </a:bodyPr>
          <a:lstStyle>
            <a:defPPr algn="l" lvl="0" marR="0" rtl="0">
              <a:lnSpc>
                <a:spcPct val="100000"/>
              </a:lnSpc>
              <a:spcBef>
                <a:spcPct val="0"/>
              </a:spcBef>
              <a:spcAft>
                <a:spcPct val="0"/>
              </a:spcAft>
            </a:defPPr>
            <a:lvl1pPr algn="ctr" lvl="0"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1pPr>
            <a:lvl2pPr algn="ctr" lvl="1"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2pPr>
            <a:lvl3pPr algn="ctr" lvl="2"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3pPr>
            <a:lvl4pPr algn="ctr" lvl="3"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4pPr>
            <a:lvl5pPr algn="ctr" lvl="4"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5pPr>
            <a:lvl6pPr algn="ctr" lvl="5"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6pPr>
            <a:lvl7pPr algn="ctr" lvl="6"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7pPr>
            <a:lvl8pPr algn="ctr" lvl="7"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8pPr>
            <a:lvl9pPr algn="ctr" lvl="8" marR="0" rtl="0">
              <a:lnSpc>
                <a:spcPct val="100000"/>
              </a:lnSpc>
              <a:spcBef>
                <a:spcPct val="0"/>
              </a:spcBef>
              <a:spcAft>
                <a:spcPct val="0"/>
              </a:spcAft>
              <a:buClr>
                <a:schemeClr val="accent3"/>
              </a:buClr>
              <a:buSzPts val="6200"/>
              <a:buFont typeface="Montserrat Alternates" panose="00000500000000000000"/>
              <a:buNone/>
              <a:defRPr b="1" cap="none" sz="6200" i="0" strike="noStrike" u="none">
                <a:solidFill>
                  <a:schemeClr val="accent3"/>
                </a:solidFill>
                <a:latin typeface="Montserrat Alternates" panose="00000500000000000000"/>
                <a:ea typeface="Montserrat Alternates" panose="00000500000000000000"/>
                <a:cs typeface="Montserrat Alternates" panose="00000500000000000000"/>
                <a:sym typeface="Montserrat Alternates" panose="00000500000000000000"/>
              </a:defRPr>
            </a:lvl9pPr>
          </a:lstStyle>
          <a:p>
            <a:r>
              <a:rPr sz="2000" lang="en-US">
                <a:solidFill>
                  <a:schemeClr val="tx1"/>
                </a:solidFill>
                <a:effectLst>
                  <a:outerShdw algn="tl" blurRad="38100" dir="2700000" dist="19050" rotWithShape="0">
                    <a:schemeClr val="dk1">
                      <a:alpha val="40000"/>
                    </a:schemeClr>
                  </a:outerShdw>
                </a:effectLst>
              </a:rPr>
              <a:t>ADVANTAGES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298" name=""/>
        <p:cNvGrpSpPr/>
        <p:nvPr/>
      </p:nvGrpSpPr>
      <p:grpSpPr>
        <a:xfrm>
          <a:off x="0" y="0"/>
          <a:ext cx="0" cy="0"/>
          <a:chOff x="0" y="0"/>
          <a:chExt cx="0" cy="0"/>
        </a:xfrm>
      </p:grpSpPr>
      <p:sp>
        <p:nvSpPr>
          <p:cNvPr id="1048979" name="Title 1"/>
          <p:cNvSpPr>
            <a:spLocks noGrp="1"/>
          </p:cNvSpPr>
          <p:nvPr>
            <p:ph type="title"/>
          </p:nvPr>
        </p:nvSpPr>
        <p:spPr/>
        <p:txBody>
          <a:bodyPr/>
          <a:p>
            <a:r>
              <a:rPr lang="en-US"/>
              <a:t>DELIVER OF FETUS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299" name=""/>
        <p:cNvGrpSpPr/>
        <p:nvPr/>
      </p:nvGrpSpPr>
      <p:grpSpPr>
        <a:xfrm>
          <a:off x="0" y="0"/>
          <a:ext cx="0" cy="0"/>
          <a:chOff x="0" y="0"/>
          <a:chExt cx="0" cy="0"/>
        </a:xfrm>
      </p:grpSpPr>
      <p:sp>
        <p:nvSpPr>
          <p:cNvPr id="1048980" name="Title 1"/>
          <p:cNvSpPr>
            <a:spLocks noGrp="1"/>
          </p:cNvSpPr>
          <p:nvPr>
            <p:ph type="title"/>
          </p:nvPr>
        </p:nvSpPr>
        <p:spPr/>
        <p:txBody>
          <a:bodyPr/>
          <a:p>
            <a:r>
              <a:rPr lang="en-US"/>
              <a:t>DELIVER O F FETUS</a:t>
            </a:r>
          </a:p>
        </p:txBody>
      </p:sp>
      <p:sp>
        <p:nvSpPr>
          <p:cNvPr id="1048981" name="Text Placeholder 3"/>
          <p:cNvSpPr>
            <a:spLocks noGrp="1"/>
          </p:cNvSpPr>
          <p:nvPr>
            <p:ph type="body" idx="1"/>
          </p:nvPr>
        </p:nvSpPr>
        <p:spPr>
          <a:xfrm>
            <a:off x="341712" y="1217760"/>
            <a:ext cx="8460576" cy="3416400"/>
          </a:xfrm>
        </p:spPr>
        <p:txBody>
          <a:bodyPr/>
          <a:p>
            <a:pPr indent="0" marL="152400">
              <a:buNone/>
            </a:pPr>
            <a:r>
              <a:rPr sz="2000" lang="en-US"/>
              <a:t>• In Cephalic Presentation, a hand is slipped into the uterine cavity between the symphysis and fetal head.</a:t>
            </a:r>
          </a:p>
          <a:p>
            <a:pPr indent="0" marL="152400">
              <a:buNone/>
            </a:pPr>
            <a:r>
              <a:rPr sz="2000" lang="en-US"/>
              <a:t>• The head is elevated gently with the fingers and palm through the</a:t>
            </a:r>
          </a:p>
          <a:p>
            <a:pPr indent="0" marL="152400">
              <a:buNone/>
            </a:pPr>
            <a:r>
              <a:rPr sz="2000" lang="en-US"/>
              <a:t>incision.</a:t>
            </a:r>
          </a:p>
          <a:p>
            <a:pPr indent="0" marL="152400">
              <a:buNone/>
            </a:pPr>
            <a:r>
              <a:rPr sz="2000" lang="en-US"/>
              <a:t>• Once the head enters the incision, delivery may be aided by Modest Trans-abdominal Fundal Pressure.</a:t>
            </a:r>
          </a:p>
          <a:p>
            <a:pPr indent="0" marL="152400">
              <a:buNone/>
            </a:pPr>
            <a:r>
              <a:rPr sz="2000" lang="en-US"/>
              <a:t>• The round head may be difficult to lift through the uterine incision in a relatively thick-lower segment that is un- attenuated by Labor. In such instances, either forceps or vacuum device may be used to deliver the fetal head.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747" name=""/>
        <p:cNvGrpSpPr/>
        <p:nvPr/>
      </p:nvGrpSpPr>
      <p:grpSpPr>
        <a:xfrm>
          <a:off x="0" y="0"/>
          <a:ext cx="0" cy="0"/>
          <a:chOff x="0" y="0"/>
          <a:chExt cx="0" cy="0"/>
        </a:xfrm>
      </p:grpSpPr>
      <p:sp>
        <p:nvSpPr>
          <p:cNvPr id="1050045" name="Title 1"/>
          <p:cNvSpPr>
            <a:spLocks noGrp="1"/>
          </p:cNvSpPr>
          <p:nvPr>
            <p:ph type="title"/>
          </p:nvPr>
        </p:nvSpPr>
        <p:spPr/>
        <p:txBody>
          <a:bodyPr/>
          <a:p>
            <a:endParaRPr lang="en-US"/>
          </a:p>
        </p:txBody>
      </p:sp>
      <p:sp>
        <p:nvSpPr>
          <p:cNvPr id="1050046" name="Text Placeholder 3"/>
          <p:cNvSpPr>
            <a:spLocks noGrp="1"/>
          </p:cNvSpPr>
          <p:nvPr>
            <p:ph type="body" idx="1"/>
          </p:nvPr>
        </p:nvSpPr>
        <p:spPr>
          <a:xfrm>
            <a:off x="341712" y="1217760"/>
            <a:ext cx="8460576" cy="3416400"/>
          </a:xfrm>
        </p:spPr>
        <p:txBody>
          <a:bodyPr/>
          <a:p>
            <a:pPr indent="0" marL="152400">
              <a:buNone/>
            </a:pPr>
            <a:endParaRPr sz="2000" lang="en-US"/>
          </a:p>
        </p:txBody>
      </p:sp>
      <p:pic>
        <p:nvPicPr>
          <p:cNvPr id="2097920" name=""/>
          <p:cNvPicPr>
            <a:picLocks/>
          </p:cNvPicPr>
          <p:nvPr/>
        </p:nvPicPr>
        <p:blipFill>
          <a:blip xmlns:r="http://schemas.openxmlformats.org/officeDocument/2006/relationships" r:embed="rId1"/>
          <a:stretch>
            <a:fillRect/>
          </a:stretch>
        </p:blipFill>
        <p:spPr>
          <a:xfrm rot="0">
            <a:off x="118683" y="0"/>
            <a:ext cx="8911462" cy="5143500"/>
          </a:xfrm>
          <a:prstGeom prst="rec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300" name=""/>
        <p:cNvGrpSpPr/>
        <p:nvPr/>
      </p:nvGrpSpPr>
      <p:grpSpPr>
        <a:xfrm>
          <a:off x="0" y="0"/>
          <a:ext cx="0" cy="0"/>
          <a:chOff x="0" y="0"/>
          <a:chExt cx="0" cy="0"/>
        </a:xfrm>
      </p:grpSpPr>
      <p:sp>
        <p:nvSpPr>
          <p:cNvPr id="1048982" name="Title 1"/>
          <p:cNvSpPr>
            <a:spLocks noGrp="1"/>
          </p:cNvSpPr>
          <p:nvPr>
            <p:ph type="title"/>
          </p:nvPr>
        </p:nvSpPr>
        <p:spPr>
          <a:xfrm>
            <a:off x="811440" y="790465"/>
            <a:ext cx="7704000" cy="572700"/>
          </a:xfrm>
        </p:spPr>
        <p:txBody>
          <a:bodyPr/>
          <a:p>
            <a:r>
              <a:rPr sz="2800" lang="en-US"/>
              <a:t>S T E P S TAKEN AFTER HEAD DELIVERY</a:t>
            </a:r>
            <a:br>
              <a:rPr lang="en-US"/>
            </a:br>
            <a:endParaRPr lang="en-US"/>
          </a:p>
        </p:txBody>
      </p:sp>
      <p:sp>
        <p:nvSpPr>
          <p:cNvPr id="1048983" name="Text Placeholder 2"/>
          <p:cNvSpPr>
            <a:spLocks noGrp="1"/>
          </p:cNvSpPr>
          <p:nvPr>
            <p:ph type="body" idx="1"/>
          </p:nvPr>
        </p:nvSpPr>
        <p:spPr>
          <a:xfrm>
            <a:off x="518160" y="1727100"/>
            <a:ext cx="8534400" cy="3416400"/>
          </a:xfrm>
        </p:spPr>
        <p:txBody>
          <a:bodyPr/>
          <a:p>
            <a:pPr>
              <a:buAutoNum type="arabicParenR"/>
            </a:pPr>
            <a:r>
              <a:rPr sz="2000" lang="en-US"/>
              <a:t> After head delivery, a finger should be passed across the fetal neck .</a:t>
            </a:r>
          </a:p>
          <a:p>
            <a:pPr>
              <a:buAutoNum type="arabicParenR"/>
            </a:pPr>
            <a:r>
              <a:rPr sz="2000" lang="en-US"/>
              <a:t> The head is rotated to an occiput transverse position,</a:t>
            </a:r>
          </a:p>
          <a:p>
            <a:pPr>
              <a:buAutoNum type="arabicParenR"/>
            </a:pPr>
            <a:r>
              <a:rPr sz="2000" lang="en-US"/>
              <a:t> The sides of the head are grasped with two hands,</a:t>
            </a:r>
          </a:p>
          <a:p>
            <a:pPr>
              <a:buAutoNum type="arabicParenR"/>
            </a:pPr>
            <a:r>
              <a:rPr sz="2000" lang="en-US"/>
              <a:t>gentle downward traction is applied until the anterior shoulder enters the hysterotomy incision</a:t>
            </a:r>
          </a:p>
          <a:p>
            <a:pPr>
              <a:buFont typeface="+mj-lt"/>
              <a:buAutoNum type="arabicParenR"/>
            </a:pPr>
            <a:r>
              <a:rPr sz="2000" lang="en-US"/>
              <a:t>Next, by upward movement, the posterior shoulder is delivered.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896" name=""/>
        <p:cNvGrpSpPr/>
        <p:nvPr/>
      </p:nvGrpSpPr>
      <p:grpSpPr>
        <a:xfrm>
          <a:off x="0" y="0"/>
          <a:ext cx="0" cy="0"/>
          <a:chOff x="0" y="0"/>
          <a:chExt cx="0" cy="0"/>
        </a:xfrm>
      </p:grpSpPr>
      <p:pic>
        <p:nvPicPr>
          <p:cNvPr id="2097921" name=""/>
          <p:cNvPicPr>
            <a:picLocks/>
          </p:cNvPicPr>
          <p:nvPr/>
        </p:nvPicPr>
        <p:blipFill>
          <a:blip xmlns:r="http://schemas.openxmlformats.org/officeDocument/2006/relationships" r:embed="rId1"/>
          <a:stretch>
            <a:fillRect/>
          </a:stretch>
        </p:blipFill>
        <p:spPr>
          <a:xfrm rot="0">
            <a:off x="268594" y="0"/>
            <a:ext cx="8852080" cy="5143500"/>
          </a:xfrm>
          <a:prstGeom prst="rec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303" name=""/>
        <p:cNvGrpSpPr/>
        <p:nvPr/>
      </p:nvGrpSpPr>
      <p:grpSpPr>
        <a:xfrm>
          <a:off x="0" y="0"/>
          <a:ext cx="0" cy="0"/>
          <a:chOff x="0" y="0"/>
          <a:chExt cx="0" cy="0"/>
        </a:xfrm>
      </p:grpSpPr>
      <p:sp>
        <p:nvSpPr>
          <p:cNvPr id="1048986" name="Title 1"/>
          <p:cNvSpPr>
            <a:spLocks noGrp="1"/>
          </p:cNvSpPr>
          <p:nvPr>
            <p:ph type="title"/>
          </p:nvPr>
        </p:nvSpPr>
        <p:spPr/>
        <p:txBody>
          <a:bodyPr/>
          <a:p>
            <a:r>
              <a:rPr lang="en-US"/>
              <a:t>PLACENTAL DELIVERY</a:t>
            </a:r>
            <a:br>
              <a:rPr lang="en-US"/>
            </a:br>
            <a:endParaRPr lang="en-US"/>
          </a:p>
        </p:txBody>
      </p:sp>
      <p:sp>
        <p:nvSpPr>
          <p:cNvPr id="1048987" name="Text Placeholder 2"/>
          <p:cNvSpPr>
            <a:spLocks noGrp="1"/>
          </p:cNvSpPr>
          <p:nvPr>
            <p:ph type="body" idx="1"/>
          </p:nvPr>
        </p:nvSpPr>
        <p:spPr>
          <a:xfrm>
            <a:off x="497160" y="1203275"/>
            <a:ext cx="8149680" cy="3416400"/>
          </a:xfrm>
        </p:spPr>
        <p:txBody>
          <a:bodyPr/>
          <a:p>
            <a:pPr indent="0" marL="152400">
              <a:buNone/>
            </a:pPr>
            <a:r>
              <a:rPr sz="2000" lang="en-US"/>
              <a:t>• The placenta is then delivered spontaneously, or manually along with some cord traction may reduce the risk of operative blood loss and infection</a:t>
            </a:r>
          </a:p>
          <a:p>
            <a:pPr indent="0" marL="152400">
              <a:buNone/>
            </a:pPr>
            <a:endParaRPr sz="2000" lang="en-US"/>
          </a:p>
          <a:p>
            <a:pPr indent="0" marL="152400">
              <a:buNone/>
            </a:pPr>
            <a:r>
              <a:rPr sz="2000" lang="en-US"/>
              <a:t>• Fundal massage may begin as soon as the fetus is delivered to hasten placental separation and delivery.</a:t>
            </a:r>
          </a:p>
          <a:p>
            <a:pPr indent="0" marL="152400">
              <a:buNone/>
            </a:pPr>
            <a:endParaRPr sz="2000" lang="en-US"/>
          </a:p>
          <a:p>
            <a:pPr indent="0" marL="152400">
              <a:buNone/>
            </a:pPr>
            <a:r>
              <a:rPr sz="2000" lang="en-US"/>
              <a:t>• Immediately after delivery and gross inspection of the placenta, the uterine cavity is suctioned and wiped out to remove avulsed membranes, vernix, and clots.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940" name=""/>
        <p:cNvGrpSpPr/>
        <p:nvPr/>
      </p:nvGrpSpPr>
      <p:grpSpPr>
        <a:xfrm>
          <a:off x="0" y="0"/>
          <a:ext cx="0" cy="0"/>
          <a:chOff x="0" y="0"/>
          <a:chExt cx="0" cy="0"/>
        </a:xfrm>
      </p:grpSpPr>
      <p:sp>
        <p:nvSpPr>
          <p:cNvPr id="1050370" name="Text Placeholder 2"/>
          <p:cNvSpPr>
            <a:spLocks noGrp="1"/>
          </p:cNvSpPr>
          <p:nvPr>
            <p:ph type="body" idx="1"/>
          </p:nvPr>
        </p:nvSpPr>
        <p:spPr>
          <a:xfrm>
            <a:off x="497160" y="1203275"/>
            <a:ext cx="8149680" cy="3416400"/>
          </a:xfrm>
        </p:spPr>
        <p:txBody>
          <a:bodyPr/>
          <a:p>
            <a:pPr indent="0" marL="152400">
              <a:buNone/>
            </a:pPr>
            <a:endParaRPr sz="2000" lang="en-US"/>
          </a:p>
        </p:txBody>
      </p:sp>
      <p:pic>
        <p:nvPicPr>
          <p:cNvPr id="2097922" name=""/>
          <p:cNvPicPr>
            <a:picLocks/>
          </p:cNvPicPr>
          <p:nvPr/>
        </p:nvPicPr>
        <p:blipFill>
          <a:blip xmlns:r="http://schemas.openxmlformats.org/officeDocument/2006/relationships" r:embed="rId1"/>
          <a:stretch>
            <a:fillRect/>
          </a:stretch>
        </p:blipFill>
        <p:spPr>
          <a:xfrm rot="0">
            <a:off x="64740" y="0"/>
            <a:ext cx="8976606" cy="5143500"/>
          </a:xfrm>
          <a:prstGeom prst="rec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304" name=""/>
        <p:cNvGrpSpPr/>
        <p:nvPr/>
      </p:nvGrpSpPr>
      <p:grpSpPr>
        <a:xfrm>
          <a:off x="0" y="0"/>
          <a:ext cx="0" cy="0"/>
          <a:chOff x="0" y="0"/>
          <a:chExt cx="0" cy="0"/>
        </a:xfrm>
      </p:grpSpPr>
      <p:sp>
        <p:nvSpPr>
          <p:cNvPr id="1048988" name="Title 1"/>
          <p:cNvSpPr>
            <a:spLocks noGrp="1"/>
          </p:cNvSpPr>
          <p:nvPr>
            <p:ph type="title"/>
          </p:nvPr>
        </p:nvSpPr>
        <p:spPr>
          <a:xfrm>
            <a:off x="293280" y="574625"/>
            <a:ext cx="8850720" cy="572700"/>
          </a:xfrm>
        </p:spPr>
        <p:txBody>
          <a:bodyPr/>
          <a:p>
            <a:r>
              <a:rPr lang="en-US"/>
              <a:t>UTERINE REPAIR - EXTERIORIZATION</a:t>
            </a:r>
            <a:br>
              <a:rPr lang="en-US"/>
            </a:br>
            <a:endParaRPr lang="en-US"/>
          </a:p>
        </p:txBody>
      </p:sp>
      <p:sp>
        <p:nvSpPr>
          <p:cNvPr id="1048989" name="Text Placeholder 2"/>
          <p:cNvSpPr>
            <a:spLocks noGrp="1"/>
          </p:cNvSpPr>
          <p:nvPr>
            <p:ph type="body" idx="1"/>
          </p:nvPr>
        </p:nvSpPr>
        <p:spPr>
          <a:xfrm>
            <a:off x="243160" y="1192360"/>
            <a:ext cx="8657680" cy="3416400"/>
          </a:xfrm>
        </p:spPr>
        <p:txBody>
          <a:bodyPr/>
          <a:p>
            <a:pPr indent="0" marL="152400">
              <a:buNone/>
            </a:pPr>
            <a:r>
              <a:rPr lang="en-US"/>
              <a:t>• </a:t>
            </a:r>
            <a:r>
              <a:rPr sz="2000" lang="en-US"/>
              <a:t>After placental delivery, the uterus is lifted through the incision onto the draped abdominal wall, and the fundus is covered with a moistened laparotomy sponge.</a:t>
            </a:r>
          </a:p>
          <a:p>
            <a:pPr indent="0" marL="152400">
              <a:buNone/>
            </a:pPr>
            <a:endParaRPr sz="2000" lang="en-US"/>
          </a:p>
          <a:p>
            <a:pPr indent="0" marL="152400">
              <a:buNone/>
            </a:pPr>
            <a:r>
              <a:rPr sz="2000" lang="en-US"/>
              <a:t>Although some clinicians prefer to avoid such uterine exteriorization, it often has benefits that outweigh its disadvantages. For example, the relaxed, atonic uterus can be recognized quickly and massage applied.</a:t>
            </a:r>
          </a:p>
          <a:p>
            <a:pPr indent="0" marL="152400">
              <a:buNone/>
            </a:pPr>
            <a:endParaRPr sz="2000" lang="en-US"/>
          </a:p>
          <a:p>
            <a:pPr indent="0" marL="152400">
              <a:buNone/>
            </a:pPr>
            <a:r>
              <a:rPr sz="2000" lang="en-US"/>
              <a:t>• The principal disadvantage is discomfort and vomiting caused by traction in cesarean deliveries performed under regional analgesia.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305" name=""/>
        <p:cNvGrpSpPr/>
        <p:nvPr/>
      </p:nvGrpSpPr>
      <p:grpSpPr>
        <a:xfrm>
          <a:off x="0" y="0"/>
          <a:ext cx="0" cy="0"/>
          <a:chOff x="0" y="0"/>
          <a:chExt cx="0" cy="0"/>
        </a:xfrm>
      </p:grpSpPr>
      <p:sp>
        <p:nvSpPr>
          <p:cNvPr id="1048990" name="Title 1"/>
          <p:cNvSpPr>
            <a:spLocks noGrp="1"/>
          </p:cNvSpPr>
          <p:nvPr>
            <p:ph type="title"/>
          </p:nvPr>
        </p:nvSpPr>
        <p:spPr/>
        <p:txBody>
          <a:bodyPr/>
          <a:p>
            <a:r>
              <a:rPr lang="en-US"/>
              <a:t>AFTER EXTERIORIZATION</a:t>
            </a:r>
            <a:br>
              <a:rPr lang="en-US"/>
            </a:br>
            <a:endParaRPr lang="en-US"/>
          </a:p>
        </p:txBody>
      </p:sp>
      <p:sp>
        <p:nvSpPr>
          <p:cNvPr id="1048991" name="Text Placeholder 2"/>
          <p:cNvSpPr>
            <a:spLocks noGrp="1"/>
          </p:cNvSpPr>
          <p:nvPr>
            <p:ph type="body" idx="1"/>
          </p:nvPr>
        </p:nvSpPr>
        <p:spPr/>
        <p:txBody>
          <a:bodyPr/>
          <a:p>
            <a:pPr indent="0" marL="152400">
              <a:buNone/>
            </a:pPr>
            <a:r>
              <a:rPr sz="2400" lang="en-US"/>
              <a:t>• The uterine incision is then closed with one or two layers of continuous 0- or No. 1absorbable suture .</a:t>
            </a:r>
          </a:p>
          <a:p>
            <a:pPr indent="0" marL="152400">
              <a:buNone/>
            </a:pPr>
            <a:endParaRPr sz="2400" lang="en-US"/>
          </a:p>
          <a:p>
            <a:pPr indent="0" marL="152400">
              <a:buNone/>
            </a:pPr>
            <a:r>
              <a:rPr sz="2400" lang="en-US"/>
              <a:t>• Single-layer closure is typically faster and is not associated with higher rates of infection or</a:t>
            </a:r>
          </a:p>
          <a:p>
            <a:pPr indent="0" marL="152400">
              <a:buNone/>
            </a:pPr>
            <a:r>
              <a:rPr sz="2400" lang="en-US"/>
              <a:t>transfusion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306" name=""/>
        <p:cNvGrpSpPr/>
        <p:nvPr/>
      </p:nvGrpSpPr>
      <p:grpSpPr>
        <a:xfrm>
          <a:off x="0" y="0"/>
          <a:ext cx="0" cy="0"/>
          <a:chOff x="0" y="0"/>
          <a:chExt cx="0" cy="0"/>
        </a:xfrm>
      </p:grpSpPr>
      <p:sp>
        <p:nvSpPr>
          <p:cNvPr id="1048992" name="Title 1"/>
          <p:cNvSpPr>
            <a:spLocks noGrp="1"/>
          </p:cNvSpPr>
          <p:nvPr>
            <p:ph type="title"/>
          </p:nvPr>
        </p:nvSpPr>
        <p:spPr/>
        <p:txBody>
          <a:bodyPr/>
          <a:p>
            <a:r>
              <a:rPr lang="en-US"/>
              <a:t>ABDOMINAL CLOSURE</a:t>
            </a:r>
            <a:br>
              <a:rPr lang="en-US"/>
            </a:br>
            <a:endParaRPr lang="en-US"/>
          </a:p>
        </p:txBody>
      </p:sp>
      <p:sp>
        <p:nvSpPr>
          <p:cNvPr id="1048993" name="Text Placeholder 2"/>
          <p:cNvSpPr>
            <a:spLocks noGrp="1"/>
          </p:cNvSpPr>
          <p:nvPr>
            <p:ph type="body" idx="1"/>
          </p:nvPr>
        </p:nvSpPr>
        <p:spPr/>
        <p:txBody>
          <a:bodyPr/>
          <a:p>
            <a:pPr indent="0" marL="152400">
              <a:buNone/>
            </a:pPr>
            <a:r>
              <a:rPr sz="2000" lang="en-US"/>
              <a:t>•Any Laparotomy Sponges are removed and the para-</a:t>
            </a:r>
          </a:p>
          <a:p>
            <a:pPr indent="0" marL="152400">
              <a:buNone/>
            </a:pPr>
            <a:r>
              <a:rPr sz="2000" lang="en-US"/>
              <a:t>colic gutters are gently suctioned of blood and amniotic fluid.</a:t>
            </a:r>
          </a:p>
          <a:p>
            <a:pPr indent="0" marL="152400">
              <a:buNone/>
            </a:pPr>
            <a:endParaRPr sz="2000" lang="en-US"/>
          </a:p>
          <a:p>
            <a:pPr indent="0" marL="152400">
              <a:buNone/>
            </a:pPr>
            <a:r>
              <a:rPr sz="2000" lang="en-US"/>
              <a:t>•The subcutaneous tissue usually need NOT be closed if it is less than 2 cm thick.</a:t>
            </a:r>
          </a:p>
          <a:p>
            <a:pPr indent="0" marL="152400">
              <a:buNone/>
            </a:pPr>
            <a:endParaRPr sz="2000" lang="en-US"/>
          </a:p>
          <a:p>
            <a:pPr indent="0" marL="152400">
              <a:buNone/>
            </a:pPr>
            <a:r>
              <a:rPr sz="2000" lang="en-US"/>
              <a:t>•With thicker layers, closure is recommended to minimize seroma and hematoma formation, which can lead to wound infection and/or disruption.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lt1"/>
            </a:gs>
            <a:gs pos="100000">
              <a:srgbClr val="D9DFEF"/>
            </a:gs>
          </a:gsLst>
          <a:path path="circle">
            <a:fillToRect l="50000" t="50000" r="50000" b="50000"/>
          </a:path>
        </a:gradFill>
        <a:effectLst/>
      </p:bgPr>
    </p:bg>
    <p:spTree>
      <p:nvGrpSpPr>
        <p:cNvPr id="325" name="Shape 607"/>
        <p:cNvGrpSpPr/>
        <p:nvPr/>
      </p:nvGrpSpPr>
      <p:grpSpPr>
        <a:xfrm>
          <a:off x="0" y="0"/>
          <a:ext cx="0" cy="0"/>
          <a:chOff x="0" y="0"/>
          <a:chExt cx="0" cy="0"/>
        </a:xfrm>
      </p:grpSpPr>
      <p:sp>
        <p:nvSpPr>
          <p:cNvPr id="1049006" name="Google Shape;608;p38"/>
          <p:cNvSpPr txBox="1">
            <a:spLocks noGrp="1"/>
          </p:cNvSpPr>
          <p:nvPr>
            <p:ph type="ctrTitle"/>
          </p:nvPr>
        </p:nvSpPr>
        <p:spPr>
          <a:xfrm>
            <a:off x="820103" y="2229794"/>
            <a:ext cx="7713300" cy="1200000"/>
          </a:xfrm>
          <a:prstGeom prst="rect"/>
        </p:spPr>
        <p:txBody>
          <a:bodyPr anchor="ctr" anchorCtr="0" bIns="91425" lIns="91425" rIns="91425" spcFirstLastPara="1" tIns="91425" wrap="square">
            <a:noAutofit/>
          </a:bodyPr>
          <a:p>
            <a:pPr algn="ctr" indent="0" lvl="0" marL="0" rtl="0">
              <a:spcBef>
                <a:spcPct val="0"/>
              </a:spcBef>
              <a:spcAft>
                <a:spcPct val="0"/>
              </a:spcAft>
              <a:buNone/>
            </a:pPr>
            <a:r>
              <a:rPr sz="5400" lang="en-GB">
                <a:solidFill>
                  <a:schemeClr val="accent3">
                    <a:lumMod val="75000"/>
                  </a:schemeClr>
                </a:solidFill>
              </a:rPr>
              <a:t>CS</a:t>
            </a:r>
            <a:br>
              <a:rPr sz="5400" lang="en-GB">
                <a:solidFill>
                  <a:schemeClr val="accent3">
                    <a:lumMod val="75000"/>
                  </a:schemeClr>
                </a:solidFill>
              </a:rPr>
            </a:br>
            <a:r>
              <a:rPr sz="5400" lang="en-GB">
                <a:solidFill>
                  <a:schemeClr val="accent3">
                    <a:lumMod val="75000"/>
                  </a:schemeClr>
                </a:solidFill>
              </a:rPr>
              <a:t>Complications:</a:t>
            </a:r>
            <a:br>
              <a:rPr sz="5100" lang="en-GB">
                <a:solidFill>
                  <a:schemeClr val="accent2"/>
                </a:solidFill>
              </a:rPr>
            </a:br>
            <a:endParaRPr sz="5100">
              <a:solidFill>
                <a:schemeClr val="accent2"/>
              </a:solidFill>
            </a:endParaRPr>
          </a:p>
        </p:txBody>
      </p:sp>
      <p:pic>
        <p:nvPicPr>
          <p:cNvPr id="2097321" name="Google Shape;610;p38"/>
          <p:cNvPicPr preferRelativeResize="0">
            <a:picLocks/>
          </p:cNvPicPr>
          <p:nvPr/>
        </p:nvPicPr>
        <p:blipFill>
          <a:blip xmlns:r="http://schemas.openxmlformats.org/officeDocument/2006/relationships" r:embed="rId1">
            <a:alphaModFix/>
          </a:blip>
          <a:srcRect l="14999" t="9750" r="11762" b="9999"/>
          <a:stretch>
            <a:fillRect/>
          </a:stretch>
        </p:blipFill>
        <p:spPr>
          <a:xfrm>
            <a:off x="6805500" y="3629952"/>
            <a:ext cx="1086900" cy="1199100"/>
          </a:xfrm>
          <a:prstGeom prst="ellipse"/>
          <a:noFill/>
          <a:ln>
            <a:noFill/>
          </a:ln>
        </p:spPr>
      </p:pic>
      <p:pic>
        <p:nvPicPr>
          <p:cNvPr id="2097322" name="Google Shape;611;p38"/>
          <p:cNvPicPr preferRelativeResize="0">
            <a:picLocks/>
          </p:cNvPicPr>
          <p:nvPr/>
        </p:nvPicPr>
        <p:blipFill>
          <a:blip xmlns:r="http://schemas.openxmlformats.org/officeDocument/2006/relationships" r:embed="rId2">
            <a:alphaModFix/>
          </a:blip>
          <a:srcRect l="35309" t="34576" r="26637" b="22716"/>
          <a:stretch>
            <a:fillRect/>
          </a:stretch>
        </p:blipFill>
        <p:spPr>
          <a:xfrm>
            <a:off x="2727325" y="396600"/>
            <a:ext cx="274200" cy="306900"/>
          </a:xfrm>
          <a:prstGeom prst="ellipse"/>
          <a:noFill/>
          <a:ln>
            <a:noFill/>
          </a:ln>
        </p:spPr>
      </p:pic>
      <p:pic>
        <p:nvPicPr>
          <p:cNvPr id="2097323" name="Google Shape;612;p38"/>
          <p:cNvPicPr preferRelativeResize="0">
            <a:picLocks/>
          </p:cNvPicPr>
          <p:nvPr/>
        </p:nvPicPr>
        <p:blipFill>
          <a:blip xmlns:r="http://schemas.openxmlformats.org/officeDocument/2006/relationships" r:embed="rId3">
            <a:alphaModFix/>
          </a:blip>
          <a:srcRect l="7042" t="6298" r="11544" b="8121"/>
          <a:stretch>
            <a:fillRect/>
          </a:stretch>
        </p:blipFill>
        <p:spPr>
          <a:xfrm>
            <a:off x="6283975" y="241650"/>
            <a:ext cx="1353000" cy="1439400"/>
          </a:xfrm>
          <a:prstGeom prst="ellipse"/>
          <a:noFill/>
          <a:ln>
            <a:noFill/>
          </a:ln>
        </p:spPr>
      </p:pic>
      <p:pic>
        <p:nvPicPr>
          <p:cNvPr id="2097324" name="Google Shape;613;p38"/>
          <p:cNvPicPr preferRelativeResize="0">
            <a:picLocks/>
          </p:cNvPicPr>
          <p:nvPr/>
        </p:nvPicPr>
        <p:blipFill>
          <a:blip xmlns:r="http://schemas.openxmlformats.org/officeDocument/2006/relationships" r:embed="rId4">
            <a:alphaModFix/>
          </a:blip>
          <a:srcRect l="11761" t="7564" r="7787" b="5982"/>
          <a:stretch>
            <a:fillRect/>
          </a:stretch>
        </p:blipFill>
        <p:spPr>
          <a:xfrm>
            <a:off x="3001525" y="361350"/>
            <a:ext cx="1086900" cy="1200000"/>
          </a:xfrm>
          <a:prstGeom prst="ellipse"/>
          <a:noFill/>
          <a:ln>
            <a:noFill/>
          </a:ln>
        </p:spPr>
      </p:pic>
      <p:pic>
        <p:nvPicPr>
          <p:cNvPr id="2097325" name="Google Shape;614;p38"/>
          <p:cNvPicPr preferRelativeResize="0">
            <a:picLocks/>
          </p:cNvPicPr>
          <p:nvPr/>
        </p:nvPicPr>
        <p:blipFill>
          <a:blip xmlns:r="http://schemas.openxmlformats.org/officeDocument/2006/relationships" r:embed="rId5">
            <a:alphaModFix/>
          </a:blip>
          <a:srcRect l="33416" t="29105" r="30962" b="32653"/>
          <a:stretch>
            <a:fillRect/>
          </a:stretch>
        </p:blipFill>
        <p:spPr>
          <a:xfrm>
            <a:off x="3873900" y="4098238"/>
            <a:ext cx="274200" cy="301800"/>
          </a:xfrm>
          <a:prstGeom prst="ellipse"/>
          <a:noFill/>
          <a:ln>
            <a:noFill/>
          </a:ln>
        </p:spPr>
      </p:pic>
      <p:sp>
        <p:nvSpPr>
          <p:cNvPr id="1049007" name="Google Shape;615;p38"/>
          <p:cNvSpPr/>
          <p:nvPr/>
        </p:nvSpPr>
        <p:spPr>
          <a:xfrm>
            <a:off x="1503171" y="90795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330" name="Shape 652"/>
        <p:cNvGrpSpPr/>
        <p:nvPr/>
      </p:nvGrpSpPr>
      <p:grpSpPr>
        <a:xfrm>
          <a:off x="0" y="0"/>
          <a:ext cx="0" cy="0"/>
          <a:chOff x="0" y="0"/>
          <a:chExt cx="0" cy="0"/>
        </a:xfrm>
      </p:grpSpPr>
      <p:pic>
        <p:nvPicPr>
          <p:cNvPr id="2097333" name="Google Shape;655;p41"/>
          <p:cNvPicPr preferRelativeResize="0">
            <a:picLocks/>
          </p:cNvPicPr>
          <p:nvPr/>
        </p:nvPicPr>
        <p:blipFill>
          <a:blip xmlns:r="http://schemas.openxmlformats.org/officeDocument/2006/relationships" r:embed="rId1">
            <a:alphaModFix/>
          </a:blip>
          <a:srcRect l="4739" t="8663" r="4467" b="7139"/>
          <a:stretch>
            <a:fillRect/>
          </a:stretch>
        </p:blipFill>
        <p:spPr>
          <a:xfrm flipH="1">
            <a:off x="7551332" y="310736"/>
            <a:ext cx="1726200" cy="1555200"/>
          </a:xfrm>
          <a:prstGeom prst="ellipse"/>
          <a:noFill/>
          <a:ln>
            <a:noFill/>
          </a:ln>
        </p:spPr>
      </p:pic>
      <p:sp>
        <p:nvSpPr>
          <p:cNvPr id="1049013" name="Google Shape;656;p41"/>
          <p:cNvSpPr/>
          <p:nvPr/>
        </p:nvSpPr>
        <p:spPr>
          <a:xfrm flipH="1">
            <a:off x="2080280" y="678400"/>
            <a:ext cx="309111"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14" name="Google Shape;657;p41"/>
          <p:cNvSpPr/>
          <p:nvPr/>
        </p:nvSpPr>
        <p:spPr>
          <a:xfrm flipH="1">
            <a:off x="3877832" y="4608492"/>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nvGrpSpPr>
          <p:cNvPr id="331" name="Google Shape;658;p41"/>
          <p:cNvGrpSpPr/>
          <p:nvPr/>
        </p:nvGrpSpPr>
        <p:grpSpPr>
          <a:xfrm flipH="1">
            <a:off x="7672245" y="3373611"/>
            <a:ext cx="957148" cy="298260"/>
            <a:chOff x="-336206" y="2914099"/>
            <a:chExt cx="957148" cy="298260"/>
          </a:xfrm>
        </p:grpSpPr>
        <p:sp>
          <p:nvSpPr>
            <p:cNvPr id="1049015" name="Google Shape;659;p41"/>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16" name="Google Shape;660;p41"/>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17" name="Google Shape;661;p41"/>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grpSp>
        <p:nvGrpSpPr>
          <p:cNvPr id="332" name="Google Shape;662;p41"/>
          <p:cNvGrpSpPr/>
          <p:nvPr/>
        </p:nvGrpSpPr>
        <p:grpSpPr>
          <a:xfrm flipH="1">
            <a:off x="626084" y="3793898"/>
            <a:ext cx="957181" cy="296392"/>
            <a:chOff x="7707428" y="2428915"/>
            <a:chExt cx="957181" cy="296392"/>
          </a:xfrm>
        </p:grpSpPr>
        <p:sp>
          <p:nvSpPr>
            <p:cNvPr id="1049018" name="Google Shape;663;p41"/>
            <p:cNvSpPr/>
            <p:nvPr/>
          </p:nvSpPr>
          <p:spPr>
            <a:xfrm>
              <a:off x="7707428" y="2428915"/>
              <a:ext cx="957181" cy="53341"/>
            </a:xfrm>
            <a:custGeom>
              <a:avLst/>
              <a:ahLst/>
              <a:rect l="l" t="t" r="r" b="b"/>
              <a:pathLst>
                <a:path w="29247" h="1628" fill="none" extrusionOk="0">
                  <a:moveTo>
                    <a:pt x="1" y="1627"/>
                  </a:moveTo>
                  <a:lnTo>
                    <a:pt x="1798" y="543"/>
                  </a:lnTo>
                  <a:cubicBezTo>
                    <a:pt x="2255" y="286"/>
                    <a:pt x="2825" y="258"/>
                    <a:pt x="3282" y="514"/>
                  </a:cubicBezTo>
                  <a:lnTo>
                    <a:pt x="4052" y="942"/>
                  </a:lnTo>
                  <a:cubicBezTo>
                    <a:pt x="4509" y="1199"/>
                    <a:pt x="5079" y="1199"/>
                    <a:pt x="5564" y="914"/>
                  </a:cubicBezTo>
                  <a:lnTo>
                    <a:pt x="6306" y="486"/>
                  </a:lnTo>
                  <a:cubicBezTo>
                    <a:pt x="6763" y="229"/>
                    <a:pt x="7333" y="201"/>
                    <a:pt x="7790" y="457"/>
                  </a:cubicBezTo>
                  <a:lnTo>
                    <a:pt x="8560" y="885"/>
                  </a:lnTo>
                  <a:cubicBezTo>
                    <a:pt x="9017" y="1142"/>
                    <a:pt x="9588" y="1142"/>
                    <a:pt x="10044" y="885"/>
                  </a:cubicBezTo>
                  <a:lnTo>
                    <a:pt x="10814" y="429"/>
                  </a:lnTo>
                  <a:cubicBezTo>
                    <a:pt x="11271" y="172"/>
                    <a:pt x="11842" y="172"/>
                    <a:pt x="12298" y="429"/>
                  </a:cubicBezTo>
                  <a:lnTo>
                    <a:pt x="13068" y="857"/>
                  </a:lnTo>
                  <a:cubicBezTo>
                    <a:pt x="13525" y="1114"/>
                    <a:pt x="14096" y="1114"/>
                    <a:pt x="14552" y="857"/>
                  </a:cubicBezTo>
                  <a:lnTo>
                    <a:pt x="15323" y="400"/>
                  </a:lnTo>
                  <a:cubicBezTo>
                    <a:pt x="15779" y="143"/>
                    <a:pt x="16350" y="115"/>
                    <a:pt x="16806" y="372"/>
                  </a:cubicBezTo>
                  <a:lnTo>
                    <a:pt x="17577" y="800"/>
                  </a:lnTo>
                  <a:cubicBezTo>
                    <a:pt x="18033" y="1085"/>
                    <a:pt x="18604" y="1085"/>
                    <a:pt x="19060" y="800"/>
                  </a:cubicBezTo>
                  <a:lnTo>
                    <a:pt x="19831" y="372"/>
                  </a:lnTo>
                  <a:cubicBezTo>
                    <a:pt x="20287" y="86"/>
                    <a:pt x="20858" y="86"/>
                    <a:pt x="21314" y="343"/>
                  </a:cubicBezTo>
                  <a:lnTo>
                    <a:pt x="22085" y="771"/>
                  </a:lnTo>
                  <a:cubicBezTo>
                    <a:pt x="22541" y="1028"/>
                    <a:pt x="23112" y="1028"/>
                    <a:pt x="23568" y="743"/>
                  </a:cubicBezTo>
                  <a:lnTo>
                    <a:pt x="24310" y="286"/>
                  </a:lnTo>
                  <a:cubicBezTo>
                    <a:pt x="24795" y="29"/>
                    <a:pt x="25366"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19" name="Google Shape;664;p41"/>
            <p:cNvSpPr/>
            <p:nvPr/>
          </p:nvSpPr>
          <p:spPr>
            <a:xfrm>
              <a:off x="7707428" y="2550440"/>
              <a:ext cx="957181" cy="53341"/>
            </a:xfrm>
            <a:custGeom>
              <a:avLst/>
              <a:ahLst/>
              <a:rect l="l" t="t" r="r" b="b"/>
              <a:pathLst>
                <a:path w="29247" h="1628" fill="none" extrusionOk="0">
                  <a:moveTo>
                    <a:pt x="1" y="1627"/>
                  </a:moveTo>
                  <a:lnTo>
                    <a:pt x="1798" y="543"/>
                  </a:lnTo>
                  <a:cubicBezTo>
                    <a:pt x="2255" y="286"/>
                    <a:pt x="2825" y="286"/>
                    <a:pt x="3282" y="543"/>
                  </a:cubicBezTo>
                  <a:lnTo>
                    <a:pt x="4052" y="971"/>
                  </a:lnTo>
                  <a:cubicBezTo>
                    <a:pt x="4509" y="1228"/>
                    <a:pt x="5079" y="1228"/>
                    <a:pt x="5564" y="971"/>
                  </a:cubicBezTo>
                  <a:lnTo>
                    <a:pt x="6306" y="515"/>
                  </a:lnTo>
                  <a:cubicBezTo>
                    <a:pt x="6763" y="229"/>
                    <a:pt x="7333" y="229"/>
                    <a:pt x="7790" y="486"/>
                  </a:cubicBezTo>
                  <a:lnTo>
                    <a:pt x="8560" y="914"/>
                  </a:lnTo>
                  <a:cubicBezTo>
                    <a:pt x="9017" y="1171"/>
                    <a:pt x="9588" y="1171"/>
                    <a:pt x="10044" y="885"/>
                  </a:cubicBezTo>
                  <a:lnTo>
                    <a:pt x="10814" y="457"/>
                  </a:lnTo>
                  <a:cubicBezTo>
                    <a:pt x="11271" y="172"/>
                    <a:pt x="11842" y="172"/>
                    <a:pt x="12298" y="457"/>
                  </a:cubicBezTo>
                  <a:lnTo>
                    <a:pt x="13068" y="885"/>
                  </a:lnTo>
                  <a:cubicBezTo>
                    <a:pt x="13525" y="1142"/>
                    <a:pt x="14096" y="1114"/>
                    <a:pt x="14552" y="857"/>
                  </a:cubicBezTo>
                  <a:lnTo>
                    <a:pt x="15323" y="400"/>
                  </a:lnTo>
                  <a:cubicBezTo>
                    <a:pt x="15779" y="144"/>
                    <a:pt x="16350" y="144"/>
                    <a:pt x="16806" y="400"/>
                  </a:cubicBezTo>
                  <a:lnTo>
                    <a:pt x="17577" y="800"/>
                  </a:lnTo>
                  <a:cubicBezTo>
                    <a:pt x="18033" y="1085"/>
                    <a:pt x="18604" y="1085"/>
                    <a:pt x="19060" y="800"/>
                  </a:cubicBezTo>
                  <a:lnTo>
                    <a:pt x="19831" y="372"/>
                  </a:lnTo>
                  <a:cubicBezTo>
                    <a:pt x="20287" y="87"/>
                    <a:pt x="20858" y="87"/>
                    <a:pt x="21314" y="343"/>
                  </a:cubicBezTo>
                  <a:lnTo>
                    <a:pt x="22085" y="771"/>
                  </a:lnTo>
                  <a:cubicBezTo>
                    <a:pt x="22541" y="1028"/>
                    <a:pt x="23112" y="1028"/>
                    <a:pt x="23568" y="743"/>
                  </a:cubicBezTo>
                  <a:lnTo>
                    <a:pt x="24310" y="315"/>
                  </a:lnTo>
                  <a:cubicBezTo>
                    <a:pt x="24795" y="29"/>
                    <a:pt x="25366" y="29"/>
                    <a:pt x="25822" y="315"/>
                  </a:cubicBezTo>
                  <a:lnTo>
                    <a:pt x="26593" y="743"/>
                  </a:lnTo>
                  <a:cubicBezTo>
                    <a:pt x="27049" y="1000"/>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20" name="Google Shape;665;p41"/>
            <p:cNvSpPr/>
            <p:nvPr/>
          </p:nvSpPr>
          <p:spPr>
            <a:xfrm>
              <a:off x="7707428" y="2671048"/>
              <a:ext cx="957181" cy="54259"/>
            </a:xfrm>
            <a:custGeom>
              <a:avLst/>
              <a:ahLst/>
              <a:rect l="l" t="t" r="r" b="b"/>
              <a:pathLst>
                <a:path w="29247" h="1655" fill="none" extrusionOk="0">
                  <a:moveTo>
                    <a:pt x="1" y="1655"/>
                  </a:moveTo>
                  <a:lnTo>
                    <a:pt x="1798" y="600"/>
                  </a:lnTo>
                  <a:cubicBezTo>
                    <a:pt x="2255" y="314"/>
                    <a:pt x="2825" y="314"/>
                    <a:pt x="3282" y="571"/>
                  </a:cubicBezTo>
                  <a:lnTo>
                    <a:pt x="4052" y="999"/>
                  </a:lnTo>
                  <a:cubicBezTo>
                    <a:pt x="4509" y="1256"/>
                    <a:pt x="5079" y="1256"/>
                    <a:pt x="5564" y="971"/>
                  </a:cubicBezTo>
                  <a:lnTo>
                    <a:pt x="6306" y="543"/>
                  </a:lnTo>
                  <a:cubicBezTo>
                    <a:pt x="6763" y="257"/>
                    <a:pt x="7333" y="257"/>
                    <a:pt x="7790" y="514"/>
                  </a:cubicBezTo>
                  <a:lnTo>
                    <a:pt x="8560" y="942"/>
                  </a:lnTo>
                  <a:cubicBezTo>
                    <a:pt x="9017" y="1199"/>
                    <a:pt x="9588" y="1199"/>
                    <a:pt x="10044" y="914"/>
                  </a:cubicBezTo>
                  <a:lnTo>
                    <a:pt x="10814" y="457"/>
                  </a:lnTo>
                  <a:cubicBezTo>
                    <a:pt x="11271" y="200"/>
                    <a:pt x="11842" y="200"/>
                    <a:pt x="12298" y="457"/>
                  </a:cubicBezTo>
                  <a:lnTo>
                    <a:pt x="13068" y="885"/>
                  </a:lnTo>
                  <a:cubicBezTo>
                    <a:pt x="13525" y="1142"/>
                    <a:pt x="14096" y="1113"/>
                    <a:pt x="14552" y="857"/>
                  </a:cubicBezTo>
                  <a:lnTo>
                    <a:pt x="15323" y="400"/>
                  </a:lnTo>
                  <a:cubicBezTo>
                    <a:pt x="15779" y="143"/>
                    <a:pt x="16350" y="143"/>
                    <a:pt x="16806" y="400"/>
                  </a:cubicBezTo>
                  <a:lnTo>
                    <a:pt x="17577" y="828"/>
                  </a:lnTo>
                  <a:cubicBezTo>
                    <a:pt x="18033" y="1085"/>
                    <a:pt x="18604" y="1056"/>
                    <a:pt x="19060" y="799"/>
                  </a:cubicBezTo>
                  <a:lnTo>
                    <a:pt x="19831" y="343"/>
                  </a:lnTo>
                  <a:cubicBezTo>
                    <a:pt x="20287" y="86"/>
                    <a:pt x="20858" y="86"/>
                    <a:pt x="21314" y="343"/>
                  </a:cubicBezTo>
                  <a:lnTo>
                    <a:pt x="22085" y="771"/>
                  </a:lnTo>
                  <a:cubicBezTo>
                    <a:pt x="22541" y="1028"/>
                    <a:pt x="23112" y="1028"/>
                    <a:pt x="23568" y="742"/>
                  </a:cubicBezTo>
                  <a:lnTo>
                    <a:pt x="24310" y="314"/>
                  </a:lnTo>
                  <a:cubicBezTo>
                    <a:pt x="24767" y="29"/>
                    <a:pt x="25337" y="29"/>
                    <a:pt x="25822" y="286"/>
                  </a:cubicBezTo>
                  <a:lnTo>
                    <a:pt x="26593" y="714"/>
                  </a:lnTo>
                  <a:cubicBezTo>
                    <a:pt x="27049" y="971"/>
                    <a:pt x="27620"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34" name="Google Shape;666;p41"/>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7553500" y="4407338"/>
            <a:ext cx="365700" cy="402300"/>
          </a:xfrm>
          <a:prstGeom prst="ellipse"/>
          <a:noFill/>
          <a:ln>
            <a:noFill/>
          </a:ln>
        </p:spPr>
      </p:pic>
      <p:sp>
        <p:nvSpPr>
          <p:cNvPr id="1049021" name="Google Shape;667;p41"/>
          <p:cNvSpPr/>
          <p:nvPr/>
        </p:nvSpPr>
        <p:spPr>
          <a:xfrm flipH="1">
            <a:off x="7396765" y="979275"/>
            <a:ext cx="309135" cy="309465"/>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35" name="Google Shape;668;p41"/>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1471950" y="1540200"/>
            <a:ext cx="365700" cy="402300"/>
          </a:xfrm>
          <a:prstGeom prst="ellipse"/>
          <a:noFill/>
          <a:ln>
            <a:noFill/>
          </a:ln>
        </p:spPr>
      </p:pic>
      <p:pic>
        <p:nvPicPr>
          <p:cNvPr id="2097336" name="Google Shape;669;p41"/>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6029750" y="535000"/>
            <a:ext cx="365700" cy="402300"/>
          </a:xfrm>
          <a:prstGeom prst="ellipse"/>
          <a:noFill/>
          <a:ln>
            <a:noFill/>
          </a:ln>
        </p:spPr>
      </p:pic>
      <p:pic>
        <p:nvPicPr>
          <p:cNvPr id="2097337" name="Google Shape;670;p41"/>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1714575" y="4005050"/>
            <a:ext cx="365700" cy="402300"/>
          </a:xfrm>
          <a:prstGeom prst="ellipse"/>
          <a:noFill/>
          <a:ln>
            <a:noFill/>
          </a:ln>
        </p:spPr>
      </p:pic>
      <p:sp>
        <p:nvSpPr>
          <p:cNvPr id="1049022" name="Subtitle 6"/>
          <p:cNvSpPr>
            <a:spLocks noGrp="1"/>
          </p:cNvSpPr>
          <p:nvPr>
            <p:ph type="subTitle" idx="1"/>
          </p:nvPr>
        </p:nvSpPr>
        <p:spPr>
          <a:xfrm>
            <a:off x="340242" y="856188"/>
            <a:ext cx="8463516" cy="2285149"/>
          </a:xfrm>
        </p:spPr>
        <p:txBody>
          <a:bodyPr/>
          <a:p>
            <a:pPr algn="l" rtl="0"/>
            <a:r>
              <a:rPr b="1" sz="2000" lang="en-US"/>
              <a:t>Although caesarean section is relatively </a:t>
            </a:r>
            <a:r>
              <a:rPr b="1" sz="2000" lang="en-US">
                <a:solidFill>
                  <a:srgbClr val="FF0000"/>
                </a:solidFill>
              </a:rPr>
              <a:t>safe </a:t>
            </a:r>
            <a:r>
              <a:rPr b="1" sz="2000" lang="en-US"/>
              <a:t>, the women need to be </a:t>
            </a:r>
            <a:r>
              <a:rPr b="1" sz="2000" lang="en-US">
                <a:solidFill>
                  <a:srgbClr val="FF0000"/>
                </a:solidFill>
              </a:rPr>
              <a:t>counseled</a:t>
            </a:r>
            <a:r>
              <a:rPr b="1" sz="2000" lang="en-US"/>
              <a:t> about potential complications .</a:t>
            </a:r>
          </a:p>
          <a:p>
            <a:pPr algn="l" rtl="0"/>
            <a:endParaRPr b="1" sz="2000" lang="en-US"/>
          </a:p>
          <a:p>
            <a:pPr indent="0" marL="0">
              <a:buNone/>
            </a:pPr>
            <a:endParaRPr b="1" sz="2000" lang="en-US"/>
          </a:p>
          <a:p>
            <a:pPr algn="l" rtl="0"/>
            <a:r>
              <a:rPr b="1" sz="2000" lang="en-US"/>
              <a:t>     The risks associated with cesarean delivery can be divided into those that are:</a:t>
            </a:r>
          </a:p>
          <a:p>
            <a:pPr algn="l" rtl="0"/>
            <a:endParaRPr b="1" sz="2000" lang="en-US"/>
          </a:p>
          <a:p>
            <a:pPr algn="l" indent="-385763" marL="385763">
              <a:buFont typeface="+mj-lt"/>
              <a:buAutoNum type="arabicPeriod"/>
            </a:pPr>
            <a:r>
              <a:rPr b="1" sz="2000" lang="en-US"/>
              <a:t>short term. </a:t>
            </a:r>
          </a:p>
          <a:p>
            <a:pPr algn="l" indent="-385763" marL="385763">
              <a:buFont typeface="+mj-lt"/>
              <a:buAutoNum type="arabicPeriod"/>
            </a:pPr>
            <a:r>
              <a:rPr b="1" sz="2000" lang="en-US"/>
              <a:t>Long term (risks to future pregnancies. )</a:t>
            </a:r>
          </a:p>
          <a:p>
            <a:pPr algn="l" indent="-385763" marL="385763">
              <a:buFont typeface="+mj-lt"/>
              <a:buAutoNum type="arabicPeriod"/>
            </a:pPr>
            <a:r>
              <a:rPr b="1" sz="2000" lang="en-US"/>
              <a:t>risks to the newborn</a:t>
            </a:r>
            <a:r>
              <a:rPr sz="2000" lang="en-US"/>
              <a:t>.</a:t>
            </a:r>
          </a:p>
          <a:p>
            <a:pPr indent="-385763" marL="385763">
              <a:buFont typeface="+mj-lt"/>
              <a:buAutoNum type="arabicPeriod"/>
            </a:pPr>
            <a:endParaRPr lang="en-US"/>
          </a:p>
          <a:p>
            <a:endParaRPr lang="en-GB"/>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338" name="Shape 674"/>
        <p:cNvGrpSpPr/>
        <p:nvPr/>
      </p:nvGrpSpPr>
      <p:grpSpPr>
        <a:xfrm>
          <a:off x="0" y="0"/>
          <a:ext cx="0" cy="0"/>
          <a:chOff x="0" y="0"/>
          <a:chExt cx="0" cy="0"/>
        </a:xfrm>
      </p:grpSpPr>
      <p:sp>
        <p:nvSpPr>
          <p:cNvPr id="1049035" name="Google Shape;675;p42"/>
          <p:cNvSpPr txBox="1">
            <a:spLocks noGrp="1"/>
          </p:cNvSpPr>
          <p:nvPr>
            <p:ph type="title"/>
          </p:nvPr>
        </p:nvSpPr>
        <p:spPr>
          <a:xfrm>
            <a:off x="3819402" y="2282758"/>
            <a:ext cx="4361845" cy="606000"/>
          </a:xfrm>
          <a:prstGeom prst="rect"/>
        </p:spPr>
        <p:txBody>
          <a:bodyPr anchor="ctr" anchorCtr="0" bIns="91425" lIns="91425" rIns="91425" spcFirstLastPara="1" tIns="91425" wrap="square">
            <a:noAutofit/>
          </a:bodyPr>
          <a:p>
            <a:pPr algn="l" indent="0" lvl="0" marL="0" rtl="0">
              <a:spcBef>
                <a:spcPct val="0"/>
              </a:spcBef>
              <a:spcAft>
                <a:spcPct val="0"/>
              </a:spcAft>
              <a:buNone/>
            </a:pPr>
            <a:r>
              <a:rPr lang="en-GB">
                <a:solidFill>
                  <a:schemeClr val="accent3">
                    <a:lumMod val="75000"/>
                  </a:schemeClr>
                </a:solidFill>
                <a:latin typeface="Arial Narrow" panose="020B0606020202030204" pitchFamily="34" charset="0"/>
              </a:rPr>
              <a:t>Short term complication: </a:t>
            </a:r>
            <a:endParaRPr>
              <a:solidFill>
                <a:schemeClr val="accent3">
                  <a:lumMod val="75000"/>
                </a:schemeClr>
              </a:solidFill>
              <a:latin typeface="Arial Narrow" panose="020B0606020202030204" pitchFamily="34" charset="0"/>
            </a:endParaRPr>
          </a:p>
        </p:txBody>
      </p:sp>
      <p:pic>
        <p:nvPicPr>
          <p:cNvPr id="2097341" name="Google Shape;677;p42"/>
          <p:cNvPicPr preferRelativeResize="0">
            <a:picLocks/>
          </p:cNvPicPr>
          <p:nvPr/>
        </p:nvPicPr>
        <p:blipFill>
          <a:blip xmlns:r="http://schemas.openxmlformats.org/officeDocument/2006/relationships" r:embed="rId1">
            <a:alphaModFix/>
          </a:blip>
          <a:stretch>
            <a:fillRect/>
          </a:stretch>
        </p:blipFill>
        <p:spPr>
          <a:xfrm>
            <a:off x="1150489" y="1359584"/>
            <a:ext cx="2368949" cy="2452349"/>
          </a:xfrm>
          <a:prstGeom prst="rect"/>
          <a:noFill/>
          <a:ln>
            <a:noFill/>
          </a:ln>
        </p:spPr>
      </p:pic>
      <p:sp>
        <p:nvSpPr>
          <p:cNvPr id="1049036" name="Google Shape;678;p42"/>
          <p:cNvSpPr txBox="1">
            <a:spLocks noGrp="1"/>
          </p:cNvSpPr>
          <p:nvPr>
            <p:ph type="title" idx="2"/>
          </p:nvPr>
        </p:nvSpPr>
        <p:spPr>
          <a:xfrm>
            <a:off x="1626364" y="2131409"/>
            <a:ext cx="1417200" cy="9087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
              <a:t>01</a:t>
            </a:r>
          </a:p>
        </p:txBody>
      </p:sp>
      <p:pic>
        <p:nvPicPr>
          <p:cNvPr id="2097342" name="Google Shape;679;p42"/>
          <p:cNvPicPr preferRelativeResize="0">
            <a:picLocks/>
          </p:cNvPicPr>
          <p:nvPr/>
        </p:nvPicPr>
        <p:blipFill>
          <a:blip xmlns:r="http://schemas.openxmlformats.org/officeDocument/2006/relationships" r:embed="rId2">
            <a:alphaModFix/>
          </a:blip>
          <a:srcRect l="30075" t="29952" r="20661" b="16387"/>
          <a:stretch>
            <a:fillRect/>
          </a:stretch>
        </p:blipFill>
        <p:spPr>
          <a:xfrm flipH="1">
            <a:off x="1229200" y="1313154"/>
            <a:ext cx="309000" cy="339900"/>
          </a:xfrm>
          <a:prstGeom prst="ellipse"/>
          <a:noFill/>
          <a:ln>
            <a:noFill/>
          </a:ln>
        </p:spPr>
      </p:pic>
      <p:pic>
        <p:nvPicPr>
          <p:cNvPr id="2097343" name="Google Shape;680;p42"/>
          <p:cNvPicPr preferRelativeResize="0">
            <a:picLocks/>
          </p:cNvPicPr>
          <p:nvPr/>
        </p:nvPicPr>
        <p:blipFill>
          <a:blip xmlns:r="http://schemas.openxmlformats.org/officeDocument/2006/relationships" r:embed="rId3">
            <a:alphaModFix/>
          </a:blip>
          <a:stretch>
            <a:fillRect/>
          </a:stretch>
        </p:blipFill>
        <p:spPr>
          <a:xfrm>
            <a:off x="6000325" y="258450"/>
            <a:ext cx="1269049" cy="1461301"/>
          </a:xfrm>
          <a:prstGeom prst="rect"/>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344" name=""/>
        <p:cNvGrpSpPr/>
        <p:nvPr/>
      </p:nvGrpSpPr>
      <p:grpSpPr>
        <a:xfrm>
          <a:off x="0" y="0"/>
          <a:ext cx="0" cy="0"/>
          <a:chOff x="0" y="0"/>
          <a:chExt cx="0" cy="0"/>
        </a:xfrm>
      </p:grpSpPr>
      <p:sp>
        <p:nvSpPr>
          <p:cNvPr id="1049046" name="Title 4"/>
          <p:cNvSpPr>
            <a:spLocks noGrp="1"/>
          </p:cNvSpPr>
          <p:nvPr>
            <p:ph type="title"/>
          </p:nvPr>
        </p:nvSpPr>
        <p:spPr>
          <a:xfrm>
            <a:off x="1205220" y="1884616"/>
            <a:ext cx="6367800" cy="2529300"/>
          </a:xfrm>
        </p:spPr>
        <p:txBody>
          <a:bodyPr/>
          <a:p>
            <a:pPr algn="l" defTabSz="914400" eaLnBrk="1" fontAlgn="auto" hangingPunct="1" indent="0" latinLnBrk="0" lvl="0" marL="0" marR="0" rtl="0">
              <a:lnSpc>
                <a:spcPct val="100000"/>
              </a:lnSpc>
              <a:spcBef>
                <a:spcPts val="900"/>
              </a:spcBef>
              <a:spcAft>
                <a:spcPct val="0"/>
              </a:spcAft>
            </a:pPr>
            <a:r>
              <a:rPr baseline="0" cap="none" sz="2800" i="0" kern="1200" kumimoji="0" lang="en-US" noProof="0" normalizeH="0" spc="0" strike="noStrike" u="none">
                <a:ln>
                  <a:noFill/>
                </a:ln>
                <a:solidFill>
                  <a:schemeClr val="accent3">
                    <a:lumMod val="50000"/>
                  </a:schemeClr>
                </a:solidFill>
                <a:effectLst/>
                <a:uLnTx/>
                <a:uFillTx/>
                <a:latin typeface="Century Gothic"/>
                <a:ea typeface="+mn-ea"/>
                <a:cs typeface="+mn-cs"/>
              </a:rPr>
              <a:t>1. Hemorrhage: </a:t>
            </a:r>
            <a:br>
              <a:rPr baseline="0" cap="none" sz="2800" i="0" kern="1200" kumimoji="0" lang="en-US" noProof="0" normalizeH="0" spc="0" strike="noStrike" u="none">
                <a:ln>
                  <a:noFill/>
                </a:ln>
                <a:solidFill>
                  <a:schemeClr val="accent3">
                    <a:lumMod val="50000"/>
                  </a:schemeClr>
                </a:solidFill>
                <a:effectLst/>
                <a:uLnTx/>
                <a:uFillTx/>
                <a:latin typeface="Century Gothic"/>
                <a:ea typeface="+mn-ea"/>
                <a:cs typeface="+mn-cs"/>
              </a:rPr>
            </a:br>
            <a:br>
              <a:rPr baseline="0" b="1" cap="none" sz="1700" i="0" kern="1200" kumimoji="0" lang="en-US" noProof="0" normalizeH="0" spc="0" strike="noStrike" u="none">
                <a:ln>
                  <a:noFill/>
                </a:ln>
                <a:solidFill>
                  <a:prstClr val="black"/>
                </a:solidFill>
                <a:effectLst/>
                <a:uLnTx/>
                <a:uFillTx/>
                <a:latin typeface="Century Gothic"/>
                <a:ea typeface="+mn-ea"/>
                <a:cs typeface="+mn-cs"/>
              </a:rPr>
            </a:br>
            <a:r>
              <a:rPr baseline="0" b="0" cap="none" sz="17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Blood loss during a cesarean delivery may be greater than during a vaginal delivery, however, the transfusion rate remains low at 1% to 2% of patients undergoing cesarean section.</a:t>
            </a:r>
            <a:br>
              <a:rPr baseline="0" b="0" cap="none" sz="17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br>
              <a:rPr baseline="0" b="0" cap="none" sz="17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baseline="0" b="0" cap="none" sz="17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Excessive blood loss during a cesarean section typically results from laceration of uterine vessels that occurs with extension of the uterine incision. Additional lacerations may extend into the vagina and result in significant bleeding and increased operative time.</a:t>
            </a:r>
            <a:br>
              <a:rPr baseline="0" b="0" cap="none" sz="17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br>
              <a:rPr baseline="0" b="0" cap="none" sz="1700" i="0" kern="1200" kumimoji="0" lang="en-US" noProof="0" normalizeH="0" spc="0" strike="noStrike" u="none">
                <a:ln>
                  <a:noFill/>
                </a:ln>
                <a:solidFill>
                  <a:prstClr val="black"/>
                </a:solidFill>
                <a:effectLst/>
                <a:uLnTx/>
                <a:uFillTx/>
                <a:latin typeface="Century Gothic"/>
                <a:ea typeface="+mn-ea"/>
                <a:cs typeface="+mn-cs"/>
              </a:rPr>
            </a:br>
            <a:r>
              <a:rPr baseline="0" b="0" cap="none" sz="1700" i="0" kern="1200" kumimoji="0" lang="en-US" noProof="0" normalizeH="0" spc="0" strike="noStrike" u="none">
                <a:ln>
                  <a:noFill/>
                </a:ln>
                <a:solidFill>
                  <a:prstClr val="black"/>
                </a:solidFill>
                <a:effectLst/>
                <a:uLnTx/>
                <a:uFillTx/>
                <a:latin typeface="Century Gothic"/>
                <a:ea typeface="+mn-ea"/>
                <a:cs typeface="+mn-cs"/>
              </a:rPr>
              <a:t> </a:t>
            </a:r>
            <a:r>
              <a:rPr baseline="0" b="1" cap="none" sz="1700" i="0" kern="1200" kumimoji="0" lang="en-US" noProof="0" normalizeH="0" spc="0" strike="noStrike" u="none">
                <a:ln>
                  <a:noFill/>
                </a:ln>
                <a:solidFill>
                  <a:prstClr val="black"/>
                </a:solidFill>
                <a:effectLst/>
                <a:uLnTx/>
                <a:uFillTx/>
                <a:latin typeface="Century Gothic"/>
                <a:ea typeface="+mn-ea"/>
                <a:cs typeface="+mn-cs"/>
              </a:rPr>
              <a:t>The mean estimated blood loss at cesarean delivery is approximately 1000 mL.</a:t>
            </a:r>
            <a:br>
              <a:rPr baseline="0" b="1" cap="none" sz="1700" i="0" kern="1200" kumimoji="0" lang="en-US" noProof="0" normalizeH="0" spc="0" strike="noStrike" u="none">
                <a:ln>
                  <a:noFill/>
                </a:ln>
                <a:solidFill>
                  <a:prstClr val="black"/>
                </a:solidFill>
                <a:effectLst/>
                <a:uLnTx/>
                <a:uFillTx/>
                <a:latin typeface="Century Gothic"/>
                <a:ea typeface="+mn-ea"/>
                <a:cs typeface="+mn-cs"/>
              </a:rPr>
            </a:br>
            <a:endParaRPr lang="en-GB"/>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348" name="Shape 684"/>
        <p:cNvGrpSpPr/>
        <p:nvPr/>
      </p:nvGrpSpPr>
      <p:grpSpPr>
        <a:xfrm>
          <a:off x="0" y="0"/>
          <a:ext cx="0" cy="0"/>
          <a:chOff x="0" y="0"/>
          <a:chExt cx="0" cy="0"/>
        </a:xfrm>
      </p:grpSpPr>
      <p:sp>
        <p:nvSpPr>
          <p:cNvPr id="1049056" name="Google Shape;686;p43"/>
          <p:cNvSpPr txBox="1">
            <a:spLocks noGrp="1"/>
          </p:cNvSpPr>
          <p:nvPr>
            <p:ph type="body" idx="1"/>
          </p:nvPr>
        </p:nvSpPr>
        <p:spPr>
          <a:xfrm>
            <a:off x="1072925" y="775354"/>
            <a:ext cx="6309651" cy="995694"/>
          </a:xfrm>
          <a:prstGeom prst="rect"/>
        </p:spPr>
        <p:txBody>
          <a:bodyPr anchor="t" anchorCtr="0" bIns="91425" lIns="91425" rIns="91425" spcFirstLastPara="1" tIns="91425" wrap="square">
            <a:noAutofit/>
          </a:bodyPr>
          <a:p>
            <a:pPr indent="0" marL="0">
              <a:buNone/>
            </a:pPr>
            <a:r>
              <a:rPr b="1" sz="3200" lang="en-US">
                <a:solidFill>
                  <a:schemeClr val="accent3">
                    <a:lumMod val="50000"/>
                  </a:schemeClr>
                </a:solidFill>
              </a:rPr>
              <a:t>2. Infection : </a:t>
            </a:r>
          </a:p>
          <a:p>
            <a:pPr algn="l" rtl="0"/>
            <a:r>
              <a:rPr lang="en-US"/>
              <a:t>Infection is one of the most common complications of cesarean delivery. In the absence of prophylactic antibiotics, the rates of postpartum endomyometritis can be as high as 35% to 40%.</a:t>
            </a:r>
          </a:p>
          <a:p>
            <a:pPr indent="0" marL="0">
              <a:buNone/>
            </a:pPr>
            <a:endParaRPr lang="en-US"/>
          </a:p>
          <a:p>
            <a:pPr algn="l" rtl="0"/>
            <a:r>
              <a:rPr lang="en-US"/>
              <a:t>Another common complication of cesarean delivery is wound infection. Wound infections may occur in 2.5% to 16% of cesareans.</a:t>
            </a:r>
          </a:p>
          <a:p>
            <a:pPr indent="0" marL="0">
              <a:buNone/>
            </a:pPr>
            <a:endParaRPr lang="en-US"/>
          </a:p>
          <a:p>
            <a:pPr algn="l" rtl="0"/>
            <a:r>
              <a:rPr lang="en-US"/>
              <a:t>Risk for Infection increase with : the presence of ruptured membranes [ most important ], With obesity particularly important role in the occurance of wound infection,  </a:t>
            </a:r>
            <a:r>
              <a:rPr i="0" lang="en-US">
                <a:solidFill>
                  <a:srgbClr val="000000"/>
                </a:solidFill>
                <a:effectLst/>
                <a:latin typeface="Arial" pitchFamily="34" charset="0"/>
              </a:rPr>
              <a:t>blood transfusion. </a:t>
            </a:r>
            <a:endParaRPr lang="ar-JO"/>
          </a:p>
          <a:p>
            <a:pPr algn="l" rtl="0"/>
            <a:endParaRPr lang="en-US"/>
          </a:p>
          <a:p>
            <a:pPr algn="l" indent="0" lvl="0" marL="0" rtl="0">
              <a:spcBef>
                <a:spcPct val="0"/>
              </a:spcBef>
              <a:spcAft>
                <a:spcPct val="0"/>
              </a:spcAft>
              <a:buNone/>
            </a:pPr>
            <a:endParaRPr>
              <a:solidFill>
                <a:schemeClr val="dk1"/>
              </a:solidFill>
            </a:endParaRPr>
          </a:p>
        </p:txBody>
      </p:sp>
      <p:pic>
        <p:nvPicPr>
          <p:cNvPr id="2097352" name="Google Shape;687;p43"/>
          <p:cNvPicPr preferRelativeResize="0">
            <a:picLocks/>
          </p:cNvPicPr>
          <p:nvPr/>
        </p:nvPicPr>
        <p:blipFill>
          <a:blip xmlns:r="http://schemas.openxmlformats.org/officeDocument/2006/relationships" r:embed="rId1">
            <a:alphaModFix/>
          </a:blip>
          <a:stretch>
            <a:fillRect/>
          </a:stretch>
        </p:blipFill>
        <p:spPr>
          <a:xfrm>
            <a:off x="7131050" y="1863014"/>
            <a:ext cx="1983303" cy="2283751"/>
          </a:xfrm>
          <a:prstGeom prst="rect"/>
          <a:noFill/>
          <a:ln>
            <a:noFill/>
          </a:ln>
        </p:spPr>
      </p:pic>
      <p:sp>
        <p:nvSpPr>
          <p:cNvPr id="1049057" name="Google Shape;688;p43"/>
          <p:cNvSpPr/>
          <p:nvPr/>
        </p:nvSpPr>
        <p:spPr>
          <a:xfrm>
            <a:off x="5892561" y="1207592"/>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355" name="Shape 701"/>
        <p:cNvGrpSpPr/>
        <p:nvPr/>
      </p:nvGrpSpPr>
      <p:grpSpPr>
        <a:xfrm>
          <a:off x="0" y="0"/>
          <a:ext cx="0" cy="0"/>
          <a:chOff x="0" y="0"/>
          <a:chExt cx="0" cy="0"/>
        </a:xfrm>
      </p:grpSpPr>
      <p:sp>
        <p:nvSpPr>
          <p:cNvPr id="1049068" name="Google Shape;702;p45"/>
          <p:cNvSpPr txBox="1">
            <a:spLocks noGrp="1"/>
          </p:cNvSpPr>
          <p:nvPr>
            <p:ph type="subTitle" idx="1"/>
          </p:nvPr>
        </p:nvSpPr>
        <p:spPr>
          <a:xfrm>
            <a:off x="481264" y="1375025"/>
            <a:ext cx="7748336" cy="2457326"/>
          </a:xfrm>
          <a:prstGeom prst="rect"/>
        </p:spPr>
        <p:txBody>
          <a:bodyPr anchor="ctr" anchorCtr="0" bIns="91425" lIns="91425" rIns="91425" spcFirstLastPara="1" tIns="91425" wrap="square">
            <a:noAutofit/>
          </a:bodyPr>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prstClr val="black"/>
                </a:solidFill>
                <a:effectLst/>
                <a:uLnTx/>
                <a:uFillTx/>
                <a:latin typeface="Century Gothic"/>
                <a:ea typeface="+mn-ea"/>
                <a:cs typeface="+mn-cs"/>
              </a:rPr>
              <a:t>Other Causes of infection : </a:t>
            </a:r>
            <a:endParaRPr baseline="0" b="0"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Pneumonia ( Aspiration).  </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Bacteremia. </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Urinary tract infection.</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Deep Abscesses. </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endParaRPr baseline="0" b="0"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prstClr val="black"/>
                </a:solidFill>
                <a:effectLst/>
                <a:uLnTx/>
                <a:uFillTx/>
                <a:latin typeface="Century Gothic"/>
                <a:ea typeface="+mn-ea"/>
                <a:cs typeface="+mn-cs"/>
              </a:rPr>
              <a:t>Source : </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0" cap="none" sz="1800" i="0" kern="1200" kumimoji="0" lang="en-US" noProof="0" normalizeH="0" spc="0" strike="noStrike" u="none">
                <a:ln>
                  <a:noFill/>
                </a:ln>
                <a:solidFill>
                  <a:prstClr val="black"/>
                </a:solidFill>
                <a:effectLst/>
                <a:uLnTx/>
                <a:uFillTx/>
                <a:latin typeface="Century Gothic"/>
                <a:ea typeface="+mn-ea"/>
                <a:cs typeface="+mn-cs"/>
              </a:rPr>
              <a:t>The most important source of microorganisms responsible for post caesarean section infection is the </a:t>
            </a:r>
            <a:r>
              <a:rPr baseline="0" b="0" cap="none" sz="1800" i="0" kern="1200" kumimoji="0" lang="en-US" noProof="0" normalizeH="0" spc="0" strike="noStrike" u="none">
                <a:ln>
                  <a:noFill/>
                </a:ln>
                <a:solidFill>
                  <a:srgbClr val="FF0000"/>
                </a:solidFill>
                <a:effectLst/>
                <a:uLnTx/>
                <a:uFillTx/>
                <a:latin typeface="Century Gothic"/>
                <a:ea typeface="+mn-ea"/>
                <a:cs typeface="+mn-cs"/>
              </a:rPr>
              <a:t>genital tract </a:t>
            </a:r>
            <a:r>
              <a:rPr baseline="0" b="0" cap="none" sz="1800" i="0" kern="1200" kumimoji="0" lang="en-US" noProof="0" normalizeH="0" spc="0" strike="noStrike" u="none">
                <a:ln>
                  <a:noFill/>
                </a:ln>
                <a:solidFill>
                  <a:prstClr val="black"/>
                </a:solidFill>
                <a:effectLst/>
                <a:uLnTx/>
                <a:uFillTx/>
                <a:latin typeface="Century Gothic"/>
                <a:ea typeface="+mn-ea"/>
                <a:cs typeface="+mn-cs"/>
              </a:rPr>
              <a:t>, particularly if the membranes are ruptured preoperatively </a:t>
            </a:r>
            <a:endParaRPr baseline="0" b="0" cap="none" sz="1800" i="0" kern="1200" kumimoji="0" lang="ar-JO" noProof="0" normalizeH="0" spc="0" strike="noStrike" u="none">
              <a:ln>
                <a:noFill/>
              </a:ln>
              <a:solidFill>
                <a:prstClr val="black"/>
              </a:solidFill>
              <a:effectLst/>
              <a:uLnTx/>
              <a:uFillTx/>
              <a:latin typeface="Century Gothic"/>
              <a:ea typeface="+mn-ea"/>
              <a:cs typeface="Tahoma" panose="020B0604030504040204" pitchFamily="34" charset="0"/>
            </a:endParaRPr>
          </a:p>
          <a:p>
            <a:pPr algn="l" indent="0" lvl="0" marL="0" rtl="0">
              <a:spcBef>
                <a:spcPct val="0"/>
              </a:spcBef>
              <a:spcAft>
                <a:spcPct val="0"/>
              </a:spcAft>
              <a:buNone/>
            </a:pPr>
          </a:p>
        </p:txBody>
      </p:sp>
      <p:sp>
        <p:nvSpPr>
          <p:cNvPr id="1049069" name="Google Shape;704;p45"/>
          <p:cNvSpPr/>
          <p:nvPr/>
        </p:nvSpPr>
        <p:spPr>
          <a:xfrm flipH="1">
            <a:off x="2337068" y="908850"/>
            <a:ext cx="224933" cy="225169"/>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56" name="Google Shape;705;p45"/>
          <p:cNvPicPr preferRelativeResize="0">
            <a:picLocks/>
          </p:cNvPicPr>
          <p:nvPr/>
        </p:nvPicPr>
        <p:blipFill>
          <a:blip xmlns:r="http://schemas.openxmlformats.org/officeDocument/2006/relationships" r:embed="rId1">
            <a:alphaModFix/>
          </a:blip>
          <a:srcRect l="30075" t="29952" r="20661" b="16387"/>
          <a:stretch>
            <a:fillRect/>
          </a:stretch>
        </p:blipFill>
        <p:spPr>
          <a:xfrm flipH="1">
            <a:off x="5305113" y="908850"/>
            <a:ext cx="365700" cy="402300"/>
          </a:xfrm>
          <a:prstGeom prst="ellipse"/>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362" name="Shape 767"/>
        <p:cNvGrpSpPr/>
        <p:nvPr/>
      </p:nvGrpSpPr>
      <p:grpSpPr>
        <a:xfrm>
          <a:off x="0" y="0"/>
          <a:ext cx="0" cy="0"/>
          <a:chOff x="0" y="0"/>
          <a:chExt cx="0" cy="0"/>
        </a:xfrm>
      </p:grpSpPr>
      <p:pic>
        <p:nvPicPr>
          <p:cNvPr id="2097360" name="Google Shape;768;p50"/>
          <p:cNvPicPr preferRelativeResize="0">
            <a:picLocks/>
          </p:cNvPicPr>
          <p:nvPr/>
        </p:nvPicPr>
        <p:blipFill>
          <a:blip xmlns:r="http://schemas.openxmlformats.org/officeDocument/2006/relationships" r:embed="rId1">
            <a:alphaModFix/>
          </a:blip>
          <a:stretch>
            <a:fillRect/>
          </a:stretch>
        </p:blipFill>
        <p:spPr>
          <a:xfrm flipH="1">
            <a:off x="4535584" y="390970"/>
            <a:ext cx="867540" cy="998950"/>
          </a:xfrm>
          <a:prstGeom prst="rect"/>
          <a:noFill/>
          <a:ln>
            <a:noFill/>
          </a:ln>
        </p:spPr>
      </p:pic>
      <p:sp>
        <p:nvSpPr>
          <p:cNvPr id="1049083" name="Google Shape;769;p50"/>
          <p:cNvSpPr/>
          <p:nvPr/>
        </p:nvSpPr>
        <p:spPr>
          <a:xfrm flipH="1">
            <a:off x="-83603" y="15455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61" name="Google Shape;772;p50"/>
          <p:cNvPicPr preferRelativeResize="0">
            <a:picLocks/>
          </p:cNvPicPr>
          <p:nvPr/>
        </p:nvPicPr>
        <p:blipFill>
          <a:blip xmlns:r="http://schemas.openxmlformats.org/officeDocument/2006/relationships" r:embed="rId2">
            <a:alphaModFix/>
          </a:blip>
          <a:stretch>
            <a:fillRect/>
          </a:stretch>
        </p:blipFill>
        <p:spPr>
          <a:xfrm flipH="1">
            <a:off x="-1704798" y="2704978"/>
            <a:ext cx="4495919" cy="3946924"/>
          </a:xfrm>
          <a:prstGeom prst="rect"/>
          <a:noFill/>
          <a:ln>
            <a:noFill/>
          </a:ln>
        </p:spPr>
      </p:pic>
      <p:pic>
        <p:nvPicPr>
          <p:cNvPr id="2097362" name="Google Shape;773;p50"/>
          <p:cNvPicPr preferRelativeResize="0">
            <a:picLocks/>
          </p:cNvPicPr>
          <p:nvPr/>
        </p:nvPicPr>
        <p:blipFill>
          <a:blip xmlns:r="http://schemas.openxmlformats.org/officeDocument/2006/relationships" r:embed="rId3">
            <a:alphaModFix/>
          </a:blip>
          <a:stretch>
            <a:fillRect/>
          </a:stretch>
        </p:blipFill>
        <p:spPr>
          <a:xfrm flipH="1">
            <a:off x="3151173" y="3166397"/>
            <a:ext cx="957151" cy="990836"/>
          </a:xfrm>
          <a:prstGeom prst="rect"/>
          <a:noFill/>
          <a:ln>
            <a:noFill/>
          </a:ln>
        </p:spPr>
      </p:pic>
      <p:sp>
        <p:nvSpPr>
          <p:cNvPr id="1049084" name="Google Shape;774;p50"/>
          <p:cNvSpPr/>
          <p:nvPr/>
        </p:nvSpPr>
        <p:spPr>
          <a:xfrm>
            <a:off x="1322850" y="3166411"/>
            <a:ext cx="1425900" cy="1425900"/>
          </a:xfrm>
          <a:prstGeom prst="ellipse"/>
          <a:noFill/>
          <a:ln w="19050" cap="flat" cmpd="sng">
            <a:solidFill>
              <a:schemeClr val="lt1"/>
            </a:solidFill>
            <a:prstDash val="dot"/>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085" name="TextBox 6"/>
          <p:cNvSpPr txBox="1"/>
          <p:nvPr/>
        </p:nvSpPr>
        <p:spPr>
          <a:xfrm>
            <a:off x="543161" y="551189"/>
            <a:ext cx="7979343" cy="4130040"/>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800" i="0" kern="1200" kumimoji="0" lang="en-US" noProof="0" normalizeH="0" spc="0" strike="noStrike" u="none">
                <a:ln>
                  <a:noFill/>
                </a:ln>
                <a:solidFill>
                  <a:schemeClr val="accent3">
                    <a:lumMod val="50000"/>
                  </a:schemeClr>
                </a:solidFill>
                <a:effectLst/>
                <a:uLnTx/>
                <a:uFillTx/>
                <a:latin typeface="Century Gothic"/>
                <a:ea typeface="+mn-ea"/>
                <a:cs typeface="+mn-cs"/>
              </a:rPr>
              <a:t>3. Incidental Surgical Injuries : </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Bladder injuries are the most common injuries to surrounding structures occurring at the time of cesarean delivery, Less common surgical injuries involve the bowel or ureters.</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endParaRPr baseline="0" b="0"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Risk factors for any of these injuries are prior pelvic surgery (including prior cesarean deliveries), emergency cesarean delivery. </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endParaRPr baseline="0" b="0"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Early recognition and prompt management of these injuries are key to preventing the development of further complications, such as sepsis, renal failure, and fistula formation.</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endParaRPr baseline="0" b="0" cap="none" sz="1800" i="0" kern="1200" kumimoji="0" lang="en-US" noProof="0" normalizeH="0" spc="0" strike="noStrike" u="none">
              <a:ln>
                <a:noFill/>
              </a:ln>
              <a:solidFill>
                <a:prstClr val="black"/>
              </a:solidFill>
              <a:effectLst/>
              <a:uLnTx/>
              <a:uFillTx/>
              <a:latin typeface="Century Gothic"/>
              <a:ea typeface="+mn-ea"/>
              <a:cs typeface="+mn-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365" name=""/>
        <p:cNvGrpSpPr/>
        <p:nvPr/>
      </p:nvGrpSpPr>
      <p:grpSpPr>
        <a:xfrm>
          <a:off x="0" y="0"/>
          <a:ext cx="0" cy="0"/>
          <a:chOff x="0" y="0"/>
          <a:chExt cx="0" cy="0"/>
        </a:xfrm>
      </p:grpSpPr>
      <p:sp>
        <p:nvSpPr>
          <p:cNvPr id="1049088" name="Title 3"/>
          <p:cNvSpPr>
            <a:spLocks noGrp="1"/>
          </p:cNvSpPr>
          <p:nvPr>
            <p:ph type="title"/>
          </p:nvPr>
        </p:nvSpPr>
        <p:spPr>
          <a:xfrm>
            <a:off x="327259" y="1307099"/>
            <a:ext cx="8393229" cy="3284151"/>
          </a:xfrm>
        </p:spPr>
        <p:txBody>
          <a:bodyPr/>
          <a:p>
            <a:pPr algn="l" defTabSz="914400" eaLnBrk="1" fontAlgn="auto" hangingPunct="1" indent="0" latinLnBrk="0" lvl="0" marL="0" marR="0" rtl="0">
              <a:lnSpc>
                <a:spcPct val="100000"/>
              </a:lnSpc>
              <a:spcBef>
                <a:spcPts val="900"/>
              </a:spcBef>
              <a:spcAft>
                <a:spcPct val="0"/>
              </a:spcAft>
            </a:pPr>
            <a:r>
              <a:rPr baseline="0" b="1" cap="none" sz="2400" i="0" kern="1200" kumimoji="0" lang="en-US" noProof="0" normalizeH="0" spc="0" strike="noStrike" u="none">
                <a:ln>
                  <a:noFill/>
                </a:ln>
                <a:solidFill>
                  <a:schemeClr val="accent3">
                    <a:lumMod val="50000"/>
                  </a:schemeClr>
                </a:solidFill>
                <a:effectLst/>
                <a:uLnTx/>
                <a:uFillTx/>
                <a:latin typeface="Century Gothic"/>
                <a:ea typeface="+mn-ea"/>
                <a:cs typeface="+mn-cs"/>
              </a:rPr>
              <a:t>4. Emergency Hysterectomy</a:t>
            </a:r>
            <a:r>
              <a:rPr baseline="0" b="1" cap="none" sz="2100" i="0" kern="1200" kumimoji="0" lang="en-US" noProof="0" normalizeH="0" spc="0" strike="noStrike" u="none">
                <a:ln>
                  <a:noFill/>
                </a:ln>
                <a:solidFill>
                  <a:prstClr val="black"/>
                </a:solidFill>
                <a:effectLst/>
                <a:uLnTx/>
                <a:uFillTx/>
                <a:latin typeface="Century Gothic"/>
                <a:ea typeface="+mn-ea"/>
                <a:cs typeface="+mn-cs"/>
              </a:rPr>
              <a:t>: </a:t>
            </a:r>
            <a:br>
              <a:rPr baseline="0" b="1" cap="none" sz="2100" i="0" kern="1200" kumimoji="0" lang="en-US" noProof="0" normalizeH="0" spc="0" strike="noStrike" u="none">
                <a:ln>
                  <a:noFill/>
                </a:ln>
                <a:solidFill>
                  <a:prstClr val="black"/>
                </a:solidFill>
                <a:effectLst/>
                <a:uLnTx/>
                <a:uFillTx/>
                <a:latin typeface="Century Gothic"/>
                <a:ea typeface="+mn-ea"/>
                <a:cs typeface="+mn-cs"/>
              </a:rPr>
            </a:br>
            <a:br>
              <a:rPr baseline="0" b="1" cap="none" sz="2100" i="0" kern="1200" kumimoji="0" lang="en-US" noProof="0" normalizeH="0" spc="0" strike="noStrike" u="none">
                <a:ln>
                  <a:noFill/>
                </a:ln>
                <a:solidFill>
                  <a:prstClr val="black"/>
                </a:solidFill>
                <a:effectLst/>
                <a:uLnTx/>
                <a:uFillTx/>
                <a:latin typeface="Century Gothic"/>
                <a:ea typeface="+mn-ea"/>
                <a:cs typeface="+mn-cs"/>
              </a:rPr>
            </a:br>
            <a: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risk of the need for hysterectomy after or during a cesarean delivery is greater than after a vaginal delivery. </a:t>
            </a: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most important risk factor for emergency postpartum hysterectomy is a previous Caesarean section especially when placenta overlies the old scar , increasing the risk of placenta accreta.</a:t>
            </a: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most common indication for caesarean hysterectomy is: uncontrollable maternal hemorrhage, </a:t>
            </a: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other indication include: atony , uterine rupture , extension of transverse uterine incision &amp; fibroids preventing uterine closure &amp; hemostasis.</a:t>
            </a:r>
            <a:br>
              <a:rPr baseline="0" b="0" cap="none" sz="1800" i="0" kern="1200" kumimoji="0" lang="en-US" noProof="0" normalizeH="0" spc="0" strike="noStrike" u="none">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br>
            <a:endParaRPr lang="en-GB">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369" name=""/>
        <p:cNvGrpSpPr/>
        <p:nvPr/>
      </p:nvGrpSpPr>
      <p:grpSpPr>
        <a:xfrm>
          <a:off x="0" y="0"/>
          <a:ext cx="0" cy="0"/>
          <a:chOff x="0" y="0"/>
          <a:chExt cx="0" cy="0"/>
        </a:xfrm>
      </p:grpSpPr>
      <p:sp>
        <p:nvSpPr>
          <p:cNvPr id="1049098" name="TextBox 4"/>
          <p:cNvSpPr txBox="1"/>
          <p:nvPr/>
        </p:nvSpPr>
        <p:spPr>
          <a:xfrm>
            <a:off x="404261" y="445534"/>
            <a:ext cx="8470231" cy="1844041"/>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0" marL="0">
              <a:buNone/>
            </a:pPr>
            <a:r>
              <a:rPr b="1" sz="2000" lang="en-US">
                <a:solidFill>
                  <a:schemeClr val="accent3">
                    <a:lumMod val="50000"/>
                  </a:schemeClr>
                </a:solidFill>
              </a:rPr>
              <a:t>5. Pain : </a:t>
            </a:r>
          </a:p>
          <a:p>
            <a:pPr algn="l" rtl="0"/>
            <a:r>
              <a:rPr sz="1600" lang="en-US"/>
              <a:t>Women who undergo cesarean delivery more commonly experience pain after delivery compared with those having vaginal deliveries.</a:t>
            </a:r>
          </a:p>
          <a:p>
            <a:pPr algn="l" rtl="0"/>
            <a:endParaRPr sz="1600" lang="en-US"/>
          </a:p>
          <a:p>
            <a:pPr algn="l" rtl="0"/>
            <a:r>
              <a:rPr sz="1600" lang="en-US"/>
              <a:t>narcotic pain medications can have a significant impact on initial bonding between the mother and the newborn and on breastfeeding success rates, as well as maternal functioning postpartum; in addition, the risk for postpartum depression may be greater.</a:t>
            </a:r>
          </a:p>
        </p:txBody>
      </p:sp>
      <p:sp>
        <p:nvSpPr>
          <p:cNvPr id="1049099" name="TextBox 6"/>
          <p:cNvSpPr txBox="1"/>
          <p:nvPr/>
        </p:nvSpPr>
        <p:spPr>
          <a:xfrm>
            <a:off x="404261" y="2882084"/>
            <a:ext cx="8470231" cy="1564640"/>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0" marL="0">
              <a:buNone/>
            </a:pPr>
            <a:r>
              <a:rPr b="1" sz="1800" lang="en-US">
                <a:solidFill>
                  <a:schemeClr val="accent3">
                    <a:lumMod val="50000"/>
                  </a:schemeClr>
                </a:solidFill>
              </a:rPr>
              <a:t>6. Thromboembolism : </a:t>
            </a:r>
          </a:p>
          <a:p>
            <a:pPr algn="l" rtl="0"/>
            <a:r>
              <a:rPr sz="1600" lang="en-US"/>
              <a:t>One of the leading causes of maternal mortality related to cesarean delivery is deep vein thrombosis resulting in pulmonary embolism.</a:t>
            </a:r>
          </a:p>
          <a:p>
            <a:pPr algn="l" rtl="0"/>
            <a:endParaRPr sz="1600" lang="en-US"/>
          </a:p>
          <a:p>
            <a:pPr algn="l" rtl="0"/>
            <a:r>
              <a:rPr sz="1600" lang="en-US"/>
              <a:t>The incidence of such complication can be reduced by adequate hydration , early embolization &amp; administration of prophylactic heparin.</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370" name=""/>
        <p:cNvGrpSpPr/>
        <p:nvPr/>
      </p:nvGrpSpPr>
      <p:grpSpPr>
        <a:xfrm>
          <a:off x="0" y="0"/>
          <a:ext cx="0" cy="0"/>
          <a:chOff x="0" y="0"/>
          <a:chExt cx="0" cy="0"/>
        </a:xfrm>
      </p:grpSpPr>
      <p:sp>
        <p:nvSpPr>
          <p:cNvPr id="1049100" name="TextBox 3"/>
          <p:cNvSpPr txBox="1"/>
          <p:nvPr/>
        </p:nvSpPr>
        <p:spPr>
          <a:xfrm>
            <a:off x="514952" y="579883"/>
            <a:ext cx="7748336" cy="1285240"/>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0" marL="0">
              <a:buNone/>
            </a:pPr>
            <a:r>
              <a:rPr b="1" sz="2000" lang="en-US">
                <a:solidFill>
                  <a:schemeClr val="accent3">
                    <a:lumMod val="50000"/>
                  </a:schemeClr>
                </a:solidFill>
              </a:rPr>
              <a:t>7. Paralytic ileus :</a:t>
            </a:r>
          </a:p>
          <a:p>
            <a:pPr indent="0" marL="0">
              <a:buNone/>
            </a:pPr>
            <a:endParaRPr b="1" sz="1400" lang="en-US"/>
          </a:p>
          <a:p>
            <a:pPr algn="l" rtl="0"/>
            <a:r>
              <a:rPr sz="1600" lang="en-US"/>
              <a:t> Expected in the first few days.</a:t>
            </a:r>
          </a:p>
          <a:p>
            <a:pPr algn="l" rtl="0"/>
            <a:r>
              <a:rPr sz="1600" lang="en-US"/>
              <a:t> Bowel sound are absent or hypoactive and there is no passage of gas. </a:t>
            </a:r>
          </a:p>
          <a:p>
            <a:pPr algn="l" rtl="0"/>
            <a:endParaRPr lang="en-US"/>
          </a:p>
        </p:txBody>
      </p:sp>
      <p:sp>
        <p:nvSpPr>
          <p:cNvPr id="1049101" name="TextBox 5"/>
          <p:cNvSpPr txBox="1"/>
          <p:nvPr/>
        </p:nvSpPr>
        <p:spPr>
          <a:xfrm>
            <a:off x="514951" y="2278021"/>
            <a:ext cx="7748337" cy="2225041"/>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0" marL="0">
              <a:buNone/>
            </a:pPr>
            <a:r>
              <a:rPr b="1" sz="1800" lang="en-US">
                <a:solidFill>
                  <a:schemeClr val="accent3">
                    <a:lumMod val="50000"/>
                  </a:schemeClr>
                </a:solidFill>
              </a:rPr>
              <a:t>8. Anesthesia complication :</a:t>
            </a:r>
          </a:p>
          <a:p>
            <a:pPr algn="l" indent="-285750" marL="285750" rtl="0">
              <a:buFont typeface="Wingdings" panose="05000000000000000000" pitchFamily="2" charset="2"/>
              <a:buChar char="Ø"/>
            </a:pPr>
            <a:endParaRPr b="1" sz="1800" lang="en-US"/>
          </a:p>
          <a:p>
            <a:pPr algn="l" indent="-285750" marL="285750" rtl="0">
              <a:buFont typeface="Wingdings" panose="05000000000000000000" pitchFamily="2" charset="2"/>
              <a:buChar char="Ø"/>
            </a:pPr>
            <a:r>
              <a:rPr sz="1800" lang="en-US">
                <a:solidFill>
                  <a:srgbClr val="000000"/>
                </a:solidFill>
                <a:latin typeface="Arial" pitchFamily="34" charset="0"/>
              </a:rPr>
              <a:t>Abscess / meningitis (due to regional anesthesia)</a:t>
            </a:r>
          </a:p>
          <a:p>
            <a:pPr algn="l" indent="-285750" marL="285750" rtl="0">
              <a:buFont typeface="Wingdings" panose="05000000000000000000" pitchFamily="2" charset="2"/>
              <a:buChar char="Ø"/>
            </a:pPr>
            <a:r>
              <a:rPr sz="1800" lang="en-US">
                <a:solidFill>
                  <a:srgbClr val="000000"/>
                </a:solidFill>
                <a:latin typeface="Arial" pitchFamily="34" charset="0"/>
              </a:rPr>
              <a:t>epidural hematoma</a:t>
            </a:r>
          </a:p>
          <a:p>
            <a:pPr algn="l" indent="-285750" marL="285750" rtl="0">
              <a:buFont typeface="Wingdings" panose="05000000000000000000" pitchFamily="2" charset="2"/>
              <a:buChar char="Ø"/>
            </a:pPr>
            <a:r>
              <a:rPr sz="1800" lang="en-US">
                <a:solidFill>
                  <a:srgbClr val="000000"/>
                </a:solidFill>
                <a:latin typeface="Arial" pitchFamily="34" charset="0"/>
              </a:rPr>
              <a:t>Failed intubation</a:t>
            </a:r>
          </a:p>
          <a:p>
            <a:pPr algn="l" indent="-285750" marL="285750" rtl="0">
              <a:buFont typeface="Wingdings" panose="05000000000000000000" pitchFamily="2" charset="2"/>
              <a:buChar char="Ø"/>
            </a:pPr>
            <a:r>
              <a:rPr sz="1800" lang="en-US">
                <a:solidFill>
                  <a:srgbClr val="000000"/>
                </a:solidFill>
                <a:latin typeface="Arial" pitchFamily="34" charset="0"/>
              </a:rPr>
              <a:t>High neuroaxial block </a:t>
            </a:r>
          </a:p>
          <a:p>
            <a:pPr algn="l" indent="-285750" marL="285750" rtl="0">
              <a:buFont typeface="Wingdings" panose="05000000000000000000" pitchFamily="2" charset="2"/>
              <a:buChar char="Ø"/>
            </a:pPr>
            <a:r>
              <a:rPr sz="1800" lang="en-US">
                <a:solidFill>
                  <a:srgbClr val="000000"/>
                </a:solidFill>
                <a:latin typeface="Arial" pitchFamily="34" charset="0"/>
              </a:rPr>
              <a:t>neurologic injury</a:t>
            </a:r>
          </a:p>
          <a:p>
            <a:pPr algn="l" indent="-285750" marL="285750" rtl="0">
              <a:buFont typeface="Wingdings" panose="05000000000000000000" pitchFamily="2" charset="2"/>
              <a:buChar char="Ø"/>
            </a:pPr>
            <a:r>
              <a:rPr sz="1800" lang="en-US">
                <a:solidFill>
                  <a:srgbClr val="000000"/>
                </a:solidFill>
                <a:latin typeface="Arial" pitchFamily="34" charset="0"/>
              </a:rPr>
              <a:t>Respiratory arrest</a:t>
            </a:r>
            <a:endParaRPr lang="en-US">
              <a:solidFill>
                <a:srgbClr val="000000"/>
              </a:solidFill>
              <a:latin typeface="Arial"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371" name=""/>
        <p:cNvGrpSpPr/>
        <p:nvPr/>
      </p:nvGrpSpPr>
      <p:grpSpPr>
        <a:xfrm>
          <a:off x="0" y="0"/>
          <a:ext cx="0" cy="0"/>
          <a:chOff x="0" y="0"/>
          <a:chExt cx="0" cy="0"/>
        </a:xfrm>
      </p:grpSpPr>
      <p:sp>
        <p:nvSpPr>
          <p:cNvPr id="1049102" name="Title 1"/>
          <p:cNvSpPr>
            <a:spLocks noGrp="1"/>
          </p:cNvSpPr>
          <p:nvPr>
            <p:ph type="title"/>
          </p:nvPr>
        </p:nvSpPr>
        <p:spPr/>
        <p:txBody>
          <a:bodyPr/>
          <a:p>
            <a:pPr algn="l"/>
            <a:r>
              <a:rPr b="1" lang="en-US">
                <a:solidFill>
                  <a:schemeClr val="accent3">
                    <a:lumMod val="50000"/>
                  </a:schemeClr>
                </a:solidFill>
                <a:latin typeface="Montserrat Alternates" panose="00000500000000000000"/>
              </a:rPr>
              <a:t>Post operative Fever : </a:t>
            </a:r>
            <a:endParaRPr lang="en-GB">
              <a:solidFill>
                <a:schemeClr val="accent3">
                  <a:lumMod val="50000"/>
                </a:schemeClr>
              </a:solidFill>
              <a:latin typeface="Montserrat Alternates" panose="00000500000000000000"/>
            </a:endParaRPr>
          </a:p>
        </p:txBody>
      </p:sp>
      <p:sp>
        <p:nvSpPr>
          <p:cNvPr id="1049103" name="Left Bracket 2"/>
          <p:cNvSpPr/>
          <p:nvPr/>
        </p:nvSpPr>
        <p:spPr>
          <a:xfrm>
            <a:off x="4798423" y="2124891"/>
            <a:ext cx="60960" cy="287383"/>
          </a:xfrm>
          <a:prstGeom prst="leftBracket"/>
        </p:spPr>
        <p:style>
          <a:lnRef idx="1">
            <a:schemeClr val="accent1"/>
          </a:lnRef>
          <a:fillRef idx="0">
            <a:schemeClr val="accent1"/>
          </a:fillRef>
          <a:effectRef idx="0">
            <a:schemeClr val="accent1"/>
          </a:effectRef>
          <a:fontRef idx="minor">
            <a:schemeClr val="tx1"/>
          </a:fontRef>
        </p:style>
        <p:txBody>
          <a:bodyPr anchor="ctr" rtlCol="0"/>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303B6C"/>
                </a:solidFill>
                <a:latin typeface="Arial"/>
                <a:ea typeface="Arial"/>
                <a:cs typeface="Arial"/>
              </a:defRPr>
            </a:lvl9pPr>
          </a:lstStyle>
          <a:p>
            <a:pPr algn="ctr"/>
            <a:endParaRPr lang="en-GB"/>
          </a:p>
        </p:txBody>
      </p:sp>
      <p:sp>
        <p:nvSpPr>
          <p:cNvPr id="1049104" name="TextBox 6"/>
          <p:cNvSpPr txBox="1"/>
          <p:nvPr/>
        </p:nvSpPr>
        <p:spPr>
          <a:xfrm>
            <a:off x="335280" y="1145197"/>
            <a:ext cx="8473440" cy="2246769"/>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285750" marL="285750">
              <a:buFont typeface="Wingdings" panose="05000000000000000000" pitchFamily="2" charset="2"/>
              <a:buChar char="Ø"/>
            </a:pPr>
            <a:r>
              <a:rPr lang="en-GB"/>
              <a:t> </a:t>
            </a:r>
            <a:r>
              <a:rPr sz="2000" lang="en-GB"/>
              <a:t>Short after the onset of the Anesthesia : Malignant hyperthermia.</a:t>
            </a:r>
          </a:p>
          <a:p>
            <a:pPr indent="-342900" marL="342900">
              <a:buFont typeface="Wingdings" panose="05000000000000000000" pitchFamily="2" charset="2"/>
              <a:buChar char="Ø"/>
            </a:pPr>
            <a:r>
              <a:rPr sz="2000" lang="en-GB"/>
              <a:t>  Within 30-45 min : Bacteremia.</a:t>
            </a:r>
          </a:p>
          <a:p>
            <a:pPr indent="-342900" marL="342900">
              <a:buFont typeface="Wingdings" panose="05000000000000000000" pitchFamily="2" charset="2"/>
              <a:buChar char="Ø"/>
            </a:pPr>
            <a:r>
              <a:rPr sz="2000" lang="en-GB"/>
              <a:t>  On 2</a:t>
            </a:r>
            <a:r>
              <a:rPr baseline="30000" sz="2000" lang="en-GB"/>
              <a:t>nd</a:t>
            </a:r>
            <a:r>
              <a:rPr sz="2000" lang="en-GB"/>
              <a:t> day  :Atelectasis </a:t>
            </a:r>
          </a:p>
          <a:p>
            <a:pPr indent="-342900" marL="342900">
              <a:buFont typeface="Wingdings" panose="05000000000000000000" pitchFamily="2" charset="2"/>
              <a:buChar char="Ø"/>
            </a:pPr>
            <a:r>
              <a:rPr sz="2000" lang="en-GB"/>
              <a:t>  On 3rd day : Pneumonia or UTI </a:t>
            </a:r>
          </a:p>
          <a:p>
            <a:pPr indent="-342900" marL="342900">
              <a:buFont typeface="Wingdings" panose="05000000000000000000" pitchFamily="2" charset="2"/>
              <a:buChar char="Ø"/>
            </a:pPr>
            <a:r>
              <a:rPr sz="2000" lang="en-GB"/>
              <a:t>  On 5th day : DVT</a:t>
            </a:r>
          </a:p>
          <a:p>
            <a:pPr indent="-342900" marL="342900">
              <a:buFont typeface="Wingdings" panose="05000000000000000000" pitchFamily="2" charset="2"/>
              <a:buChar char="Ø"/>
            </a:pPr>
            <a:r>
              <a:rPr sz="2000" lang="en-GB"/>
              <a:t>  On 7th day : Wound infection.</a:t>
            </a:r>
          </a:p>
          <a:p>
            <a:pPr indent="-342900" marL="342900">
              <a:buFont typeface="Wingdings" panose="05000000000000000000" pitchFamily="2" charset="2"/>
              <a:buChar char="Ø"/>
            </a:pPr>
            <a:r>
              <a:rPr sz="2000" lang="en-GB"/>
              <a:t>  On 10-15 day : Endometritis,pelvis abscess,deep abscess</a:t>
            </a:r>
            <a:endParaRPr lang="en-GB"/>
          </a:p>
        </p:txBody>
      </p:sp>
      <p:sp>
        <p:nvSpPr>
          <p:cNvPr id="1049105" name="Rectangle: Rounded Corners 7"/>
          <p:cNvSpPr/>
          <p:nvPr/>
        </p:nvSpPr>
        <p:spPr>
          <a:xfrm>
            <a:off x="457200" y="3594326"/>
            <a:ext cx="8112642" cy="1201783"/>
          </a:xfrm>
          <a:prstGeom prst="roundRect"/>
          <a:solidFill>
            <a:schemeClr val="accent3">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anchor="ctr" rtlCol="0"/>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FFFFFF"/>
                </a:solidFill>
                <a:latin typeface="Arial"/>
                <a:ea typeface="Arial"/>
                <a:cs typeface="Arial"/>
              </a:defRPr>
            </a:lvl9pPr>
          </a:lstStyle>
          <a:p>
            <a:pPr algn="ctr"/>
            <a:r>
              <a:rPr b="1" sz="1600" lang="en-GB"/>
              <a:t>On 3</a:t>
            </a:r>
            <a:r>
              <a:rPr baseline="30000" b="1" sz="1600" lang="en-GB"/>
              <a:t>rd</a:t>
            </a:r>
            <a:r>
              <a:rPr b="1" sz="1600" lang="en-GB"/>
              <a:t> -5</a:t>
            </a:r>
            <a:r>
              <a:rPr baseline="30000" b="1" sz="1600" lang="en-GB"/>
              <a:t>th</a:t>
            </a:r>
            <a:r>
              <a:rPr b="1" sz="1600" lang="en-GB"/>
              <a:t> day most common cause of fever is BREAST ENGORGEMENT and it caused by overproduction of milk , skipping feedings which cause  ductal  dilatation &gt;stasis &gt;infection and abscess formation in breast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375" name="Shape 871"/>
        <p:cNvGrpSpPr/>
        <p:nvPr/>
      </p:nvGrpSpPr>
      <p:grpSpPr>
        <a:xfrm>
          <a:off x="0" y="0"/>
          <a:ext cx="0" cy="0"/>
          <a:chOff x="0" y="0"/>
          <a:chExt cx="0" cy="0"/>
        </a:xfrm>
      </p:grpSpPr>
      <p:pic>
        <p:nvPicPr>
          <p:cNvPr id="2097370" name="Google Shape;872;p53"/>
          <p:cNvPicPr preferRelativeResize="0">
            <a:picLocks/>
          </p:cNvPicPr>
          <p:nvPr/>
        </p:nvPicPr>
        <p:blipFill>
          <a:blip xmlns:r="http://schemas.openxmlformats.org/officeDocument/2006/relationships" r:embed="rId1">
            <a:alphaModFix/>
          </a:blip>
          <a:stretch>
            <a:fillRect/>
          </a:stretch>
        </p:blipFill>
        <p:spPr>
          <a:xfrm flipH="1">
            <a:off x="3272004" y="-16933"/>
            <a:ext cx="2368949" cy="2452349"/>
          </a:xfrm>
          <a:prstGeom prst="rect"/>
          <a:noFill/>
          <a:ln>
            <a:noFill/>
          </a:ln>
        </p:spPr>
      </p:pic>
      <p:grpSp>
        <p:nvGrpSpPr>
          <p:cNvPr id="376" name="Google Shape;873;p53"/>
          <p:cNvGrpSpPr/>
          <p:nvPr/>
        </p:nvGrpSpPr>
        <p:grpSpPr>
          <a:xfrm>
            <a:off x="1043613" y="1548176"/>
            <a:ext cx="1269083" cy="395433"/>
            <a:chOff x="-336206" y="2914099"/>
            <a:chExt cx="957148" cy="298260"/>
          </a:xfrm>
        </p:grpSpPr>
        <p:sp>
          <p:nvSpPr>
            <p:cNvPr id="1049113" name="Google Shape;874;p53"/>
            <p:cNvSpPr/>
            <p:nvPr/>
          </p:nvSpPr>
          <p:spPr>
            <a:xfrm>
              <a:off x="-336206" y="2914099"/>
              <a:ext cx="957148" cy="54259"/>
            </a:xfrm>
            <a:custGeom>
              <a:avLst/>
              <a:ahLst/>
              <a:rect l="l" t="t" r="r" b="b"/>
              <a:pathLst>
                <a:path w="29245" h="1655" fill="none" extrusionOk="0">
                  <a:moveTo>
                    <a:pt x="0" y="1656"/>
                  </a:moveTo>
                  <a:lnTo>
                    <a:pt x="1798" y="600"/>
                  </a:lnTo>
                  <a:cubicBezTo>
                    <a:pt x="2254" y="315"/>
                    <a:pt x="2825" y="315"/>
                    <a:pt x="3310" y="572"/>
                  </a:cubicBezTo>
                  <a:lnTo>
                    <a:pt x="4080" y="1000"/>
                  </a:lnTo>
                  <a:cubicBezTo>
                    <a:pt x="4537" y="1256"/>
                    <a:pt x="5108" y="1256"/>
                    <a:pt x="5564" y="971"/>
                  </a:cubicBezTo>
                  <a:lnTo>
                    <a:pt x="6306" y="543"/>
                  </a:lnTo>
                  <a:cubicBezTo>
                    <a:pt x="6762" y="258"/>
                    <a:pt x="7333" y="258"/>
                    <a:pt x="7818" y="514"/>
                  </a:cubicBezTo>
                  <a:lnTo>
                    <a:pt x="8560" y="942"/>
                  </a:lnTo>
                  <a:cubicBezTo>
                    <a:pt x="9045" y="1199"/>
                    <a:pt x="9616" y="1199"/>
                    <a:pt x="10072" y="914"/>
                  </a:cubicBezTo>
                  <a:lnTo>
                    <a:pt x="10814" y="457"/>
                  </a:lnTo>
                  <a:cubicBezTo>
                    <a:pt x="11271" y="201"/>
                    <a:pt x="11841" y="201"/>
                    <a:pt x="12326" y="457"/>
                  </a:cubicBezTo>
                  <a:lnTo>
                    <a:pt x="13068" y="885"/>
                  </a:lnTo>
                  <a:cubicBezTo>
                    <a:pt x="13553" y="1142"/>
                    <a:pt x="14124" y="1142"/>
                    <a:pt x="14580" y="885"/>
                  </a:cubicBezTo>
                  <a:lnTo>
                    <a:pt x="15322" y="429"/>
                  </a:lnTo>
                  <a:cubicBezTo>
                    <a:pt x="15779" y="144"/>
                    <a:pt x="16378" y="144"/>
                    <a:pt x="16834" y="429"/>
                  </a:cubicBezTo>
                  <a:lnTo>
                    <a:pt x="17605" y="828"/>
                  </a:lnTo>
                  <a:cubicBezTo>
                    <a:pt x="18061" y="1085"/>
                    <a:pt x="18632" y="1085"/>
                    <a:pt x="19088" y="828"/>
                  </a:cubicBezTo>
                  <a:lnTo>
                    <a:pt x="19859" y="372"/>
                  </a:lnTo>
                  <a:cubicBezTo>
                    <a:pt x="20315" y="115"/>
                    <a:pt x="20886" y="87"/>
                    <a:pt x="21342" y="343"/>
                  </a:cubicBezTo>
                  <a:lnTo>
                    <a:pt x="22084" y="771"/>
                  </a:lnTo>
                  <a:cubicBezTo>
                    <a:pt x="22541" y="1028"/>
                    <a:pt x="23111" y="1028"/>
                    <a:pt x="23568" y="743"/>
                  </a:cubicBezTo>
                  <a:lnTo>
                    <a:pt x="24338" y="286"/>
                  </a:lnTo>
                  <a:cubicBezTo>
                    <a:pt x="24795" y="29"/>
                    <a:pt x="25365" y="29"/>
                    <a:pt x="25822" y="286"/>
                  </a:cubicBezTo>
                  <a:lnTo>
                    <a:pt x="26592" y="714"/>
                  </a:lnTo>
                  <a:cubicBezTo>
                    <a:pt x="27049" y="971"/>
                    <a:pt x="27619" y="971"/>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14" name="Google Shape;875;p53"/>
            <p:cNvSpPr/>
            <p:nvPr/>
          </p:nvSpPr>
          <p:spPr>
            <a:xfrm>
              <a:off x="-336206" y="3034707"/>
              <a:ext cx="957148" cy="55176"/>
            </a:xfrm>
            <a:custGeom>
              <a:avLst/>
              <a:ahLst/>
              <a:rect l="l" t="t" r="r" b="b"/>
              <a:pathLst>
                <a:path w="29245" h="1684" fill="none" extrusionOk="0">
                  <a:moveTo>
                    <a:pt x="0" y="1684"/>
                  </a:moveTo>
                  <a:lnTo>
                    <a:pt x="1798" y="628"/>
                  </a:lnTo>
                  <a:cubicBezTo>
                    <a:pt x="2283" y="371"/>
                    <a:pt x="2854" y="371"/>
                    <a:pt x="3310" y="628"/>
                  </a:cubicBezTo>
                  <a:lnTo>
                    <a:pt x="4080" y="1056"/>
                  </a:lnTo>
                  <a:cubicBezTo>
                    <a:pt x="4537" y="1313"/>
                    <a:pt x="5108" y="1313"/>
                    <a:pt x="5564" y="1028"/>
                  </a:cubicBezTo>
                  <a:lnTo>
                    <a:pt x="6306" y="600"/>
                  </a:lnTo>
                  <a:cubicBezTo>
                    <a:pt x="6762" y="314"/>
                    <a:pt x="7333" y="314"/>
                    <a:pt x="7818" y="571"/>
                  </a:cubicBezTo>
                  <a:lnTo>
                    <a:pt x="8560" y="999"/>
                  </a:lnTo>
                  <a:cubicBezTo>
                    <a:pt x="9045" y="1256"/>
                    <a:pt x="9616" y="1256"/>
                    <a:pt x="10072" y="999"/>
                  </a:cubicBezTo>
                  <a:lnTo>
                    <a:pt x="10814" y="543"/>
                  </a:lnTo>
                  <a:cubicBezTo>
                    <a:pt x="11271" y="286"/>
                    <a:pt x="11841" y="257"/>
                    <a:pt x="12326" y="514"/>
                  </a:cubicBezTo>
                  <a:lnTo>
                    <a:pt x="13068" y="942"/>
                  </a:lnTo>
                  <a:cubicBezTo>
                    <a:pt x="13553" y="1199"/>
                    <a:pt x="14124" y="1199"/>
                    <a:pt x="14580" y="914"/>
                  </a:cubicBezTo>
                  <a:lnTo>
                    <a:pt x="15322" y="486"/>
                  </a:lnTo>
                  <a:cubicBezTo>
                    <a:pt x="15779" y="229"/>
                    <a:pt x="16349" y="229"/>
                    <a:pt x="16806" y="486"/>
                  </a:cubicBezTo>
                  <a:lnTo>
                    <a:pt x="17576" y="914"/>
                  </a:lnTo>
                  <a:cubicBezTo>
                    <a:pt x="18033" y="1170"/>
                    <a:pt x="18603" y="1170"/>
                    <a:pt x="19060" y="885"/>
                  </a:cubicBezTo>
                  <a:lnTo>
                    <a:pt x="19830" y="429"/>
                  </a:lnTo>
                  <a:cubicBezTo>
                    <a:pt x="20287" y="172"/>
                    <a:pt x="20857" y="172"/>
                    <a:pt x="21314" y="429"/>
                  </a:cubicBezTo>
                  <a:lnTo>
                    <a:pt x="22084" y="856"/>
                  </a:lnTo>
                  <a:cubicBezTo>
                    <a:pt x="22541" y="1113"/>
                    <a:pt x="23111" y="1113"/>
                    <a:pt x="23568" y="856"/>
                  </a:cubicBezTo>
                  <a:lnTo>
                    <a:pt x="24338" y="343"/>
                  </a:lnTo>
                  <a:cubicBezTo>
                    <a:pt x="24795" y="58"/>
                    <a:pt x="25365" y="58"/>
                    <a:pt x="25822" y="314"/>
                  </a:cubicBezTo>
                  <a:lnTo>
                    <a:pt x="26592" y="742"/>
                  </a:lnTo>
                  <a:cubicBezTo>
                    <a:pt x="27049" y="999"/>
                    <a:pt x="27619" y="999"/>
                    <a:pt x="28076" y="714"/>
                  </a:cubicBezTo>
                  <a:lnTo>
                    <a:pt x="29246" y="1"/>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15" name="Google Shape;876;p53"/>
            <p:cNvSpPr/>
            <p:nvPr/>
          </p:nvSpPr>
          <p:spPr>
            <a:xfrm>
              <a:off x="-336206" y="3157182"/>
              <a:ext cx="957148" cy="55176"/>
            </a:xfrm>
            <a:custGeom>
              <a:avLst/>
              <a:ahLst/>
              <a:rect l="l" t="t" r="r" b="b"/>
              <a:pathLst>
                <a:path w="29245" h="1684" fill="none" extrusionOk="0">
                  <a:moveTo>
                    <a:pt x="0" y="1684"/>
                  </a:moveTo>
                  <a:lnTo>
                    <a:pt x="1798" y="599"/>
                  </a:lnTo>
                  <a:cubicBezTo>
                    <a:pt x="2254" y="343"/>
                    <a:pt x="2825" y="314"/>
                    <a:pt x="3310" y="571"/>
                  </a:cubicBezTo>
                  <a:lnTo>
                    <a:pt x="4080" y="999"/>
                  </a:lnTo>
                  <a:cubicBezTo>
                    <a:pt x="4537" y="1284"/>
                    <a:pt x="5108" y="1284"/>
                    <a:pt x="5564" y="999"/>
                  </a:cubicBezTo>
                  <a:lnTo>
                    <a:pt x="6306" y="571"/>
                  </a:lnTo>
                  <a:cubicBezTo>
                    <a:pt x="6762" y="286"/>
                    <a:pt x="7333" y="286"/>
                    <a:pt x="7818" y="542"/>
                  </a:cubicBezTo>
                  <a:lnTo>
                    <a:pt x="8560" y="970"/>
                  </a:lnTo>
                  <a:cubicBezTo>
                    <a:pt x="9045" y="1227"/>
                    <a:pt x="9616" y="1227"/>
                    <a:pt x="10072" y="942"/>
                  </a:cubicBezTo>
                  <a:lnTo>
                    <a:pt x="10814" y="485"/>
                  </a:lnTo>
                  <a:cubicBezTo>
                    <a:pt x="11271" y="228"/>
                    <a:pt x="11841" y="228"/>
                    <a:pt x="12326" y="485"/>
                  </a:cubicBezTo>
                  <a:lnTo>
                    <a:pt x="13068" y="913"/>
                  </a:lnTo>
                  <a:cubicBezTo>
                    <a:pt x="13553" y="1170"/>
                    <a:pt x="14124" y="1170"/>
                    <a:pt x="14580" y="885"/>
                  </a:cubicBezTo>
                  <a:lnTo>
                    <a:pt x="15322" y="457"/>
                  </a:lnTo>
                  <a:cubicBezTo>
                    <a:pt x="15779" y="171"/>
                    <a:pt x="16349" y="171"/>
                    <a:pt x="16806" y="428"/>
                  </a:cubicBezTo>
                  <a:lnTo>
                    <a:pt x="17576" y="856"/>
                  </a:lnTo>
                  <a:cubicBezTo>
                    <a:pt x="18033" y="1113"/>
                    <a:pt x="18603" y="1113"/>
                    <a:pt x="19088" y="856"/>
                  </a:cubicBezTo>
                  <a:lnTo>
                    <a:pt x="19830" y="400"/>
                  </a:lnTo>
                  <a:cubicBezTo>
                    <a:pt x="20287" y="114"/>
                    <a:pt x="20857" y="114"/>
                    <a:pt x="21314" y="371"/>
                  </a:cubicBezTo>
                  <a:lnTo>
                    <a:pt x="22084" y="799"/>
                  </a:lnTo>
                  <a:cubicBezTo>
                    <a:pt x="22541" y="1056"/>
                    <a:pt x="23111" y="1056"/>
                    <a:pt x="23568" y="771"/>
                  </a:cubicBezTo>
                  <a:lnTo>
                    <a:pt x="24338" y="314"/>
                  </a:lnTo>
                  <a:cubicBezTo>
                    <a:pt x="24795" y="57"/>
                    <a:pt x="25365" y="57"/>
                    <a:pt x="25822" y="314"/>
                  </a:cubicBezTo>
                  <a:lnTo>
                    <a:pt x="26592" y="742"/>
                  </a:lnTo>
                  <a:cubicBezTo>
                    <a:pt x="27049" y="999"/>
                    <a:pt x="27619" y="970"/>
                    <a:pt x="28076" y="714"/>
                  </a:cubicBezTo>
                  <a:lnTo>
                    <a:pt x="29246" y="0"/>
                  </a:lnTo>
                </a:path>
              </a:pathLst>
            </a:custGeom>
            <a:noFill/>
            <a:ln w="14275" cap="rnd" cmpd="sng">
              <a:solidFill>
                <a:srgbClr val="9BA7FA"/>
              </a:solidFill>
              <a:prstDash val="solid"/>
              <a:round/>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grpSp>
      <p:pic>
        <p:nvPicPr>
          <p:cNvPr id="2097371" name="Google Shape;877;p53"/>
          <p:cNvPicPr preferRelativeResize="0">
            <a:picLocks/>
          </p:cNvPicPr>
          <p:nvPr/>
        </p:nvPicPr>
        <p:blipFill>
          <a:blip xmlns:r="http://schemas.openxmlformats.org/officeDocument/2006/relationships" r:embed="rId2">
            <a:alphaModFix/>
          </a:blip>
          <a:stretch>
            <a:fillRect/>
          </a:stretch>
        </p:blipFill>
        <p:spPr>
          <a:xfrm flipH="1">
            <a:off x="7832117" y="2860600"/>
            <a:ext cx="700199" cy="806276"/>
          </a:xfrm>
          <a:prstGeom prst="rect"/>
          <a:noFill/>
          <a:ln>
            <a:noFill/>
          </a:ln>
        </p:spPr>
      </p:pic>
      <p:sp>
        <p:nvSpPr>
          <p:cNvPr id="1049116" name="Google Shape;878;p53"/>
          <p:cNvSpPr txBox="1">
            <a:spLocks noGrp="1"/>
          </p:cNvSpPr>
          <p:nvPr>
            <p:ph type="title"/>
          </p:nvPr>
        </p:nvSpPr>
        <p:spPr>
          <a:xfrm>
            <a:off x="887566" y="2657738"/>
            <a:ext cx="7368867" cy="606000"/>
          </a:xfrm>
          <a:prstGeom prst="rect"/>
        </p:spPr>
        <p:txBody>
          <a:bodyPr anchor="ctr" anchorCtr="0" bIns="91425" lIns="91425" rIns="91425" spcFirstLastPara="1" tIns="91425" wrap="square">
            <a:noAutofit/>
          </a:bodyPr>
          <a:p>
            <a:pPr algn="ctr" indent="0" lvl="0" marL="0" rtl="0">
              <a:spcBef>
                <a:spcPct val="0"/>
              </a:spcBef>
              <a:spcAft>
                <a:spcPct val="0"/>
              </a:spcAft>
              <a:buNone/>
            </a:pPr>
            <a:r>
              <a:rPr baseline="0" cap="none" sz="3600" i="0" kern="1200" kumimoji="0" lang="en-US" noProof="0" normalizeH="0" spc="0" strike="noStrike" u="none">
                <a:ln>
                  <a:noFill/>
                </a:ln>
                <a:solidFill>
                  <a:schemeClr val="accent3">
                    <a:lumMod val="75000"/>
                  </a:schemeClr>
                </a:solidFill>
                <a:effectLst/>
                <a:uLnTx/>
                <a:uFillTx/>
                <a:latin typeface="Arial Narrow" panose="020B0606020202030204" pitchFamily="34" charset="0"/>
                <a:ea typeface="+mn-ea"/>
                <a:cs typeface="+mn-cs"/>
              </a:rPr>
              <a:t>Long Term complication and risks to future pregnancies </a:t>
            </a:r>
            <a:r>
              <a:rPr baseline="0" cap="none" sz="3600" i="0" kern="1200" kumimoji="0" lang="en-US" noProof="0" normalizeH="0" spc="0" strike="noStrike" u="none">
                <a:ln>
                  <a:noFill/>
                </a:ln>
                <a:solidFill>
                  <a:schemeClr val="accent3">
                    <a:lumMod val="75000"/>
                  </a:schemeClr>
                </a:solidFill>
                <a:effectLst/>
                <a:uLnTx/>
                <a:uFillTx/>
                <a:latin typeface="Century Gothic"/>
                <a:ea typeface="+mn-ea"/>
                <a:cs typeface="+mn-cs"/>
              </a:rPr>
              <a:t>: </a:t>
            </a:r>
            <a:endParaRPr>
              <a:solidFill>
                <a:schemeClr val="accent3">
                  <a:lumMod val="75000"/>
                </a:schemeClr>
              </a:solidFill>
            </a:endParaRPr>
          </a:p>
        </p:txBody>
      </p:sp>
      <p:sp>
        <p:nvSpPr>
          <p:cNvPr id="1049117" name="Google Shape;879;p53"/>
          <p:cNvSpPr txBox="1">
            <a:spLocks noGrp="1"/>
          </p:cNvSpPr>
          <p:nvPr>
            <p:ph type="title" idx="2"/>
          </p:nvPr>
        </p:nvSpPr>
        <p:spPr>
          <a:xfrm>
            <a:off x="3747878" y="683578"/>
            <a:ext cx="1417200" cy="9087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
              <a:t>02</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382" name=""/>
        <p:cNvGrpSpPr/>
        <p:nvPr/>
      </p:nvGrpSpPr>
      <p:grpSpPr>
        <a:xfrm>
          <a:off x="0" y="0"/>
          <a:ext cx="0" cy="0"/>
          <a:chOff x="0" y="0"/>
          <a:chExt cx="0" cy="0"/>
        </a:xfrm>
      </p:grpSpPr>
      <p:sp>
        <p:nvSpPr>
          <p:cNvPr id="1049127" name="TextBox 5"/>
          <p:cNvSpPr txBox="1"/>
          <p:nvPr/>
        </p:nvSpPr>
        <p:spPr>
          <a:xfrm>
            <a:off x="514951" y="738461"/>
            <a:ext cx="8114097" cy="3469640"/>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indent="-342900" marL="342900">
              <a:buAutoNum type="arabicPeriod"/>
            </a:pPr>
            <a:r>
              <a:rPr b="1" sz="2000" lang="en-US">
                <a:solidFill>
                  <a:schemeClr val="accent3">
                    <a:lumMod val="75000"/>
                  </a:schemeClr>
                </a:solidFill>
              </a:rPr>
              <a:t>Adhesion formation: </a:t>
            </a:r>
          </a:p>
          <a:p>
            <a:endParaRPr b="1" lang="en-US"/>
          </a:p>
          <a:p>
            <a:pPr algn="l" rtl="0"/>
            <a:r>
              <a:rPr b="1" sz="1600" lang="en-US"/>
              <a:t> </a:t>
            </a:r>
            <a:r>
              <a:rPr sz="1600" lang="en-US"/>
              <a:t>resulting from cesarean delivery is common and significantly contributes to the risk of complications at future deliveries.(Ectopic pregnancy risk will increase).</a:t>
            </a:r>
          </a:p>
          <a:p>
            <a:pPr algn="l" rtl="0"/>
            <a:r>
              <a:rPr sz="2000" lang="en-US"/>
              <a:t>can cause significant morbidity and mortality related to bowel obstruction, infertility, or organ injury during repeat abdominal surgery.</a:t>
            </a:r>
          </a:p>
          <a:p>
            <a:pPr algn="l" rtl="0"/>
            <a:endParaRPr sz="1800" lang="en-US"/>
          </a:p>
          <a:p>
            <a:pPr algn="l" rtl="0"/>
            <a:endParaRPr sz="1800" lang="en-US"/>
          </a:p>
          <a:p>
            <a:pPr indent="0" marL="0">
              <a:buNone/>
            </a:pPr>
            <a:endParaRPr lang="en-US"/>
          </a:p>
          <a:p>
            <a:pPr indent="0" marL="0">
              <a:buNone/>
            </a:pPr>
            <a:r>
              <a:rPr b="1" sz="2000" lang="en-US">
                <a:solidFill>
                  <a:schemeClr val="accent3">
                    <a:lumMod val="75000"/>
                  </a:schemeClr>
                </a:solidFill>
              </a:rPr>
              <a:t>2. Uterine Rupture: </a:t>
            </a:r>
          </a:p>
          <a:p>
            <a:pPr algn="l" rtl="0"/>
            <a:r>
              <a:rPr sz="1800" lang="en-US">
                <a:solidFill>
                  <a:srgbClr val="000000"/>
                </a:solidFill>
              </a:rPr>
              <a:t>The incidence of uterine rupture is higher in women who undergo a trial of labor after cesarean delivery. </a:t>
            </a:r>
          </a:p>
          <a:p>
            <a:pPr algn="l" rtl="0"/>
            <a:endParaRPr lang="en-US">
              <a:solidFill>
                <a:srgbClr val="000000"/>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383" name=""/>
        <p:cNvGrpSpPr/>
        <p:nvPr/>
      </p:nvGrpSpPr>
      <p:grpSpPr>
        <a:xfrm>
          <a:off x="0" y="0"/>
          <a:ext cx="0" cy="0"/>
          <a:chOff x="0" y="0"/>
          <a:chExt cx="0" cy="0"/>
        </a:xfrm>
      </p:grpSpPr>
      <p:sp>
        <p:nvSpPr>
          <p:cNvPr id="1049128" name="TextBox 2"/>
          <p:cNvSpPr txBox="1"/>
          <p:nvPr/>
        </p:nvSpPr>
        <p:spPr>
          <a:xfrm>
            <a:off x="433137" y="655841"/>
            <a:ext cx="8277726" cy="3787140"/>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3. Abnormal placentation </a:t>
            </a:r>
            <a:r>
              <a:rPr baseline="0" b="0" cap="none" sz="1800" i="0" kern="1200" kumimoji="0" lang="en-US" noProof="0" normalizeH="0" spc="0" strike="noStrike" u="none">
                <a:ln>
                  <a:noFill/>
                </a:ln>
                <a:solidFill>
                  <a:prstClr val="black"/>
                </a:solidFill>
                <a:effectLst/>
                <a:uLnTx/>
                <a:uFillTx/>
                <a:latin typeface="Century Gothic"/>
                <a:ea typeface="+mn-ea"/>
                <a:cs typeface="+mn-cs"/>
              </a:rPr>
              <a:t>: placenta Previa ,accrete , abruptio.</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0"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1"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4. Scar complications:</a:t>
            </a: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1" cap="none" sz="1800" i="0" kern="1200" kumimoji="0" lang="en-US" noProof="0" normalizeH="0" spc="0" strike="noStrike" u="none">
                <a:ln>
                  <a:noFill/>
                </a:ln>
                <a:solidFill>
                  <a:prstClr val="black"/>
                </a:solidFill>
                <a:effectLst/>
                <a:uLnTx/>
                <a:uFillTx/>
                <a:latin typeface="Arial" pitchFamily="34" charset="0"/>
                <a:ea typeface="+mn-ea"/>
                <a:cs typeface="+mn-cs"/>
              </a:rPr>
              <a:t> </a:t>
            </a:r>
            <a:r>
              <a:rPr baseline="0" b="0" cap="none" sz="1800" i="0" kern="1200" kumimoji="0" lang="en-US" noProof="0" normalizeH="0" spc="0" strike="noStrike" u="none">
                <a:ln>
                  <a:noFill/>
                </a:ln>
                <a:solidFill>
                  <a:prstClr val="black"/>
                </a:solidFill>
                <a:effectLst/>
                <a:uLnTx/>
                <a:uFillTx/>
                <a:latin typeface="Century Gothic"/>
                <a:ea typeface="+mn-ea"/>
                <a:cs typeface="+mn-cs"/>
              </a:rPr>
              <a:t>Long-term abdominal scar complications include numbness, pain [ Branches of the ilioinguinal nerve and the iliohypogastric nerve are severed by transverse abdominal incisions].</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1" cap="none" sz="1800" i="0" kern="1200" kumimoji="0" lang="en-US" noProof="0" normalizeH="0" spc="0" strike="noStrike" u="none">
              <a:ln>
                <a:noFill/>
              </a:ln>
              <a:solidFill>
                <a:srgbClr val="000000"/>
              </a:solidFill>
              <a:effectLst/>
              <a:uLnTx/>
              <a:uFillTx/>
              <a:latin typeface="Arial" pitchFamily="34" charset="0"/>
              <a:ea typeface="+mn-ea"/>
              <a:cs typeface="+mn-cs"/>
            </a:endParaRPr>
          </a:p>
          <a:p>
            <a:pPr algn="l" defTabSz="914400" eaLnBrk="1" fontAlgn="auto" hangingPunct="1" indent="-182880" latinLnBrk="0" lvl="0" marL="182880" marR="0" rtl="0">
              <a:lnSpc>
                <a:spcPct val="100000"/>
              </a:lnSpc>
              <a:spcBef>
                <a:spcPts val="900"/>
              </a:spcBef>
              <a:spcAft>
                <a:spcPct val="0"/>
              </a:spcAft>
              <a:buClr>
                <a:prstClr val="black">
                  <a:lumMod val="85000"/>
                  <a:lumOff val="15000"/>
                </a:prstClr>
              </a:buClr>
              <a:buSzTx/>
              <a:buFont typeface="Garamond" pitchFamily="18" charset="0"/>
              <a:buChar char="◦"/>
            </a:pPr>
            <a:r>
              <a:rPr baseline="0" b="0" cap="none" sz="1800" i="0" kern="1200" kumimoji="0" lang="en-US" noProof="0" normalizeH="0" spc="0" strike="noStrike" u="none">
                <a:ln>
                  <a:noFill/>
                </a:ln>
                <a:solidFill>
                  <a:prstClr val="black"/>
                </a:solidFill>
                <a:effectLst/>
                <a:uLnTx/>
                <a:uFillTx/>
                <a:latin typeface="Century Gothic"/>
                <a:ea typeface="+mn-ea"/>
                <a:cs typeface="+mn-cs"/>
              </a:rPr>
              <a:t>Uterine scar complications include cesarean scar pregnancy and postmenstrual spotting (an indentation on the endometrial side of the cesarean scar).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388" name="Shape 884"/>
        <p:cNvGrpSpPr/>
        <p:nvPr/>
      </p:nvGrpSpPr>
      <p:grpSpPr>
        <a:xfrm>
          <a:off x="0" y="0"/>
          <a:ext cx="0" cy="0"/>
          <a:chOff x="0" y="0"/>
          <a:chExt cx="0" cy="0"/>
        </a:xfrm>
      </p:grpSpPr>
      <p:sp>
        <p:nvSpPr>
          <p:cNvPr id="1049142" name="Google Shape;885;p54"/>
          <p:cNvSpPr txBox="1">
            <a:spLocks noGrp="1"/>
          </p:cNvSpPr>
          <p:nvPr>
            <p:ph type="title" idx="6"/>
          </p:nvPr>
        </p:nvSpPr>
        <p:spPr>
          <a:xfrm>
            <a:off x="720000" y="445025"/>
            <a:ext cx="7704000" cy="572700"/>
          </a:xfrm>
          <a:prstGeom prst="rect"/>
        </p:spPr>
        <p:txBody>
          <a:bodyPr anchor="ctr" anchorCtr="0" bIns="91425" lIns="91425" rIns="91425" spcFirstLastPara="1" tIns="91425" wrap="square">
            <a:noAutofit/>
          </a:bodyPr>
          <a:p>
            <a:pPr algn="ctr" indent="0" lvl="0" marL="0" rtl="0">
              <a:spcBef>
                <a:spcPct val="0"/>
              </a:spcBef>
              <a:spcAft>
                <a:spcPct val="0"/>
              </a:spcAft>
              <a:buNone/>
            </a:pPr>
            <a:r>
              <a:rPr lang="en-US">
                <a:solidFill>
                  <a:schemeClr val="accent3">
                    <a:lumMod val="75000"/>
                  </a:schemeClr>
                </a:solidFill>
                <a:latin typeface="Arial Black" panose="020B0A04020102020204" pitchFamily="34" charset="0"/>
              </a:rPr>
              <a:t>Neonatal Complication: </a:t>
            </a:r>
            <a:endParaRPr>
              <a:solidFill>
                <a:schemeClr val="accent3">
                  <a:lumMod val="75000"/>
                </a:schemeClr>
              </a:solidFill>
              <a:latin typeface="Arial Black" panose="020B0A04020102020204" pitchFamily="34" charset="0"/>
            </a:endParaRPr>
          </a:p>
        </p:txBody>
      </p:sp>
      <p:sp>
        <p:nvSpPr>
          <p:cNvPr id="1049143" name="Google Shape;887;p54"/>
          <p:cNvSpPr txBox="1">
            <a:spLocks noGrp="1"/>
          </p:cNvSpPr>
          <p:nvPr>
            <p:ph type="subTitle" idx="1"/>
          </p:nvPr>
        </p:nvSpPr>
        <p:spPr>
          <a:xfrm>
            <a:off x="866713" y="2875052"/>
            <a:ext cx="1934239" cy="1406652"/>
          </a:xfrm>
          <a:prstGeom prst="rect"/>
        </p:spPr>
        <p:txBody>
          <a:bodyPr anchor="ctr" anchorCtr="0" bIns="91425" lIns="91425" rIns="91425" spcFirstLastPara="1" tIns="91425" wrap="square">
            <a:noAutofit/>
          </a:bodyPr>
          <a:p>
            <a:pPr algn="l" indent="0" lvl="0" marL="0" rtl="0">
              <a:spcBef>
                <a:spcPct val="0"/>
              </a:spcBef>
              <a:spcAft>
                <a:spcPct val="0"/>
              </a:spcAft>
              <a:buNone/>
            </a:pPr>
            <a:r>
              <a:rPr b="1" sz="2400" lang="en-US">
                <a:solidFill>
                  <a:schemeClr val="accent3">
                    <a:lumMod val="50000"/>
                  </a:schemeClr>
                </a:solidFill>
              </a:rPr>
              <a:t>Respiratory Difficulties</a:t>
            </a:r>
            <a:endParaRPr sz="2400">
              <a:solidFill>
                <a:schemeClr val="accent3">
                  <a:lumMod val="50000"/>
                </a:schemeClr>
              </a:solidFill>
            </a:endParaRPr>
          </a:p>
        </p:txBody>
      </p:sp>
      <p:sp>
        <p:nvSpPr>
          <p:cNvPr id="1049144" name="Google Shape;889;p54"/>
          <p:cNvSpPr txBox="1">
            <a:spLocks noGrp="1"/>
          </p:cNvSpPr>
          <p:nvPr>
            <p:ph type="subTitle" idx="3"/>
          </p:nvPr>
        </p:nvSpPr>
        <p:spPr>
          <a:xfrm>
            <a:off x="3346149" y="2419464"/>
            <a:ext cx="2742317" cy="873300"/>
          </a:xfrm>
          <a:prstGeom prst="rect"/>
        </p:spPr>
        <p:txBody>
          <a:bodyPr anchor="ctr" anchorCtr="0" bIns="91425" lIns="91425" rIns="91425" spcFirstLastPara="1" tIns="91425" wrap="square">
            <a:noAutofit/>
          </a:bodyPr>
          <a:p>
            <a:pPr algn="l" indent="0" marL="0"/>
            <a:r>
              <a:rPr b="1" sz="2400" lang="en-US">
                <a:solidFill>
                  <a:schemeClr val="accent3">
                    <a:lumMod val="50000"/>
                  </a:schemeClr>
                </a:solidFill>
              </a:rPr>
              <a:t>Iatrogenic injury. </a:t>
            </a:r>
          </a:p>
          <a:p>
            <a:pPr algn="ctr" indent="0" lvl="0" marL="0" rtl="0">
              <a:spcBef>
                <a:spcPct val="0"/>
              </a:spcBef>
              <a:spcAft>
                <a:spcPct val="0"/>
              </a:spcAft>
              <a:buNone/>
            </a:pPr>
          </a:p>
        </p:txBody>
      </p:sp>
      <p:sp>
        <p:nvSpPr>
          <p:cNvPr id="1049145" name="Google Shape;891;p54"/>
          <p:cNvSpPr txBox="1">
            <a:spLocks noGrp="1"/>
          </p:cNvSpPr>
          <p:nvPr>
            <p:ph type="subTitle" idx="5"/>
          </p:nvPr>
        </p:nvSpPr>
        <p:spPr>
          <a:xfrm>
            <a:off x="5797852" y="3186583"/>
            <a:ext cx="2922688" cy="873300"/>
          </a:xfrm>
          <a:prstGeom prst="rect"/>
        </p:spPr>
        <p:txBody>
          <a:bodyPr anchor="ctr" anchorCtr="0" bIns="91425" lIns="91425" rIns="91425" spcFirstLastPara="1" tIns="91425" wrap="square">
            <a:noAutofit/>
          </a:bodyPr>
          <a:p>
            <a:pPr indent="0" marL="0"/>
            <a:r>
              <a:rPr b="1" sz="2400" lang="en-US">
                <a:solidFill>
                  <a:schemeClr val="accent3">
                    <a:lumMod val="50000"/>
                  </a:schemeClr>
                </a:solidFill>
              </a:rPr>
              <a:t>Failure to Breastfeed</a:t>
            </a:r>
            <a:r>
              <a:rPr b="1" lang="en-US"/>
              <a:t>.</a:t>
            </a:r>
          </a:p>
          <a:p>
            <a:pPr algn="ctr" indent="0" lvl="0" marL="0" rtl="0">
              <a:spcBef>
                <a:spcPct val="0"/>
              </a:spcBef>
              <a:spcAft>
                <a:spcPct val="0"/>
              </a:spcAft>
              <a:buNone/>
            </a:pPr>
          </a:p>
        </p:txBody>
      </p:sp>
      <p:sp>
        <p:nvSpPr>
          <p:cNvPr id="1049146" name="Google Shape;892;p54"/>
          <p:cNvSpPr/>
          <p:nvPr/>
        </p:nvSpPr>
        <p:spPr>
          <a:xfrm>
            <a:off x="1515895" y="1114451"/>
            <a:ext cx="202681" cy="202914"/>
          </a:xfrm>
          <a:custGeom>
            <a:avLst/>
            <a:ahLst/>
            <a:rect l="l" t="t" r="r" b="b"/>
            <a:pathLst>
              <a:path w="6193" h="6193" fill="none" extrusionOk="0">
                <a:moveTo>
                  <a:pt x="6192" y="2654"/>
                </a:moveTo>
                <a:cubicBezTo>
                  <a:pt x="6192" y="4994"/>
                  <a:pt x="3339" y="6192"/>
                  <a:pt x="1684" y="4509"/>
                </a:cubicBezTo>
                <a:cubicBezTo>
                  <a:pt x="1" y="2854"/>
                  <a:pt x="1199" y="1"/>
                  <a:pt x="3567" y="1"/>
                </a:cubicBezTo>
                <a:cubicBezTo>
                  <a:pt x="5022" y="1"/>
                  <a:pt x="6192" y="1171"/>
                  <a:pt x="6192" y="2654"/>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sp>
        <p:nvSpPr>
          <p:cNvPr id="1049147" name="Google Shape;893;p54"/>
          <p:cNvSpPr/>
          <p:nvPr/>
        </p:nvSpPr>
        <p:spPr>
          <a:xfrm>
            <a:off x="6983611" y="1083617"/>
            <a:ext cx="264307" cy="264577"/>
          </a:xfrm>
          <a:custGeom>
            <a:avLst/>
            <a:ahLst/>
            <a:rect l="l" t="t" r="r" b="b"/>
            <a:pathLst>
              <a:path w="8076" h="8075" fill="none" extrusionOk="0">
                <a:moveTo>
                  <a:pt x="8075" y="4052"/>
                </a:moveTo>
                <a:cubicBezTo>
                  <a:pt x="8075" y="6277"/>
                  <a:pt x="6278" y="8075"/>
                  <a:pt x="4052" y="8075"/>
                </a:cubicBezTo>
                <a:cubicBezTo>
                  <a:pt x="1798" y="8075"/>
                  <a:pt x="1" y="6277"/>
                  <a:pt x="1" y="4052"/>
                </a:cubicBezTo>
                <a:cubicBezTo>
                  <a:pt x="1" y="1798"/>
                  <a:pt x="1798" y="0"/>
                  <a:pt x="4052" y="0"/>
                </a:cubicBezTo>
                <a:cubicBezTo>
                  <a:pt x="6278" y="0"/>
                  <a:pt x="8075" y="1798"/>
                  <a:pt x="807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83" name="Google Shape;895;p54"/>
          <p:cNvPicPr preferRelativeResize="0">
            <a:picLocks/>
          </p:cNvPicPr>
          <p:nvPr/>
        </p:nvPicPr>
        <p:blipFill>
          <a:blip xmlns:r="http://schemas.openxmlformats.org/officeDocument/2006/relationships" r:embed="rId1">
            <a:alphaModFix/>
          </a:blip>
          <a:stretch>
            <a:fillRect/>
          </a:stretch>
        </p:blipFill>
        <p:spPr>
          <a:xfrm>
            <a:off x="338252" y="652039"/>
            <a:ext cx="1557830" cy="1590647"/>
          </a:xfrm>
          <a:prstGeom prst="rect"/>
          <a:noFill/>
          <a:ln>
            <a:noFill/>
          </a:ln>
        </p:spPr>
      </p:pic>
      <p:sp>
        <p:nvSpPr>
          <p:cNvPr id="1049148" name="Title 2"/>
          <p:cNvSpPr>
            <a:spLocks noGrp="1"/>
          </p:cNvSpPr>
          <p:nvPr>
            <p:ph type="title"/>
          </p:nvPr>
        </p:nvSpPr>
        <p:spPr>
          <a:xfrm>
            <a:off x="534904" y="1114451"/>
            <a:ext cx="1082331" cy="454861"/>
          </a:xfrm>
        </p:spPr>
        <p:txBody>
          <a:bodyPr/>
          <a:p>
            <a:r>
              <a:rPr sz="2800" lang="en-GB">
                <a:solidFill>
                  <a:schemeClr val="tx1">
                    <a:lumMod val="50000"/>
                  </a:schemeClr>
                </a:solidFill>
                <a:latin typeface="Arial Black" panose="020B0A04020102020204" pitchFamily="34" charset="0"/>
              </a:rPr>
              <a:t>03</a:t>
            </a:r>
          </a:p>
        </p:txBody>
      </p:sp>
      <p:sp>
        <p:nvSpPr>
          <p:cNvPr id="1049149" name="Rectangle 7"/>
          <p:cNvSpPr/>
          <p:nvPr/>
        </p:nvSpPr>
        <p:spPr>
          <a:xfrm>
            <a:off x="1337702" y="2369434"/>
            <a:ext cx="741680" cy="891540"/>
          </a:xfrm>
          <a:prstGeom prst="rect"/>
          <a:noFill/>
        </p:spPr>
        <p:txBody>
          <a:bodyPr bIns="45720" lIns="91440" rIns="91440" tIns="45720" wrap="non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a:r>
              <a:rPr b="1" cap="none" sz="5400" lang="en-US" spc="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1.</a:t>
            </a:r>
          </a:p>
        </p:txBody>
      </p:sp>
      <p:sp>
        <p:nvSpPr>
          <p:cNvPr id="1049150" name="Rectangle 8"/>
          <p:cNvSpPr/>
          <p:nvPr/>
        </p:nvSpPr>
        <p:spPr>
          <a:xfrm>
            <a:off x="4191126" y="1652345"/>
            <a:ext cx="741681" cy="891541"/>
          </a:xfrm>
          <a:prstGeom prst="rect"/>
          <a:noFill/>
        </p:spPr>
        <p:txBody>
          <a:bodyPr bIns="45720" lIns="91440" rIns="91440" tIns="45720" wrap="non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a:r>
              <a:rPr b="1" cap="none" sz="5400" lang="en-US" spc="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2.</a:t>
            </a:r>
          </a:p>
        </p:txBody>
      </p:sp>
      <p:sp>
        <p:nvSpPr>
          <p:cNvPr id="1049151" name="Rectangle 9"/>
          <p:cNvSpPr/>
          <p:nvPr/>
        </p:nvSpPr>
        <p:spPr>
          <a:xfrm>
            <a:off x="6867043" y="2263253"/>
            <a:ext cx="741680" cy="891540"/>
          </a:xfrm>
          <a:prstGeom prst="rect"/>
          <a:noFill/>
        </p:spPr>
        <p:txBody>
          <a:bodyPr bIns="45720" lIns="91440" rIns="91440" tIns="45720" wrap="non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a:r>
              <a:rPr b="1" cap="none" sz="5400" lang="en-US" spc="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3.</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391" name="Shape 1120"/>
        <p:cNvGrpSpPr/>
        <p:nvPr/>
      </p:nvGrpSpPr>
      <p:grpSpPr>
        <a:xfrm>
          <a:off x="0" y="0"/>
          <a:ext cx="0" cy="0"/>
          <a:chOff x="0" y="0"/>
          <a:chExt cx="0" cy="0"/>
        </a:xfrm>
      </p:grpSpPr>
      <p:sp>
        <p:nvSpPr>
          <p:cNvPr id="1049154" name="Google Shape;1121;p62"/>
          <p:cNvSpPr txBox="1">
            <a:spLocks noGrp="1"/>
          </p:cNvSpPr>
          <p:nvPr>
            <p:ph type="title"/>
          </p:nvPr>
        </p:nvSpPr>
        <p:spPr>
          <a:xfrm>
            <a:off x="1257740" y="1307100"/>
            <a:ext cx="6860651" cy="2529300"/>
          </a:xfrm>
          <a:prstGeom prst="rect"/>
        </p:spPr>
        <p:txBody>
          <a:bodyPr anchor="ctr" anchorCtr="0" bIns="91425" lIns="91425" rIns="91425" spcFirstLastPara="1" tIns="91425" wrap="square">
            <a:noAutofit/>
          </a:bodyPr>
          <a:p>
            <a:pPr algn="ctr" indent="0" lvl="0" marL="0" rtl="0">
              <a:spcBef>
                <a:spcPct val="0"/>
              </a:spcBef>
              <a:spcAft>
                <a:spcPct val="0"/>
              </a:spcAft>
              <a:buNone/>
            </a:pPr>
            <a:r>
              <a:rPr sz="6000" lang="en-US">
                <a:solidFill>
                  <a:schemeClr val="accent3">
                    <a:lumMod val="50000"/>
                  </a:schemeClr>
                </a:solidFill>
              </a:rPr>
              <a:t>Postoperative care: </a:t>
            </a:r>
            <a:endParaRPr sz="6000">
              <a:solidFill>
                <a:schemeClr val="accent3">
                  <a:lumMod val="50000"/>
                </a:schemeClr>
              </a:solidFill>
            </a:endParaRPr>
          </a:p>
        </p:txBody>
      </p:sp>
      <p:sp>
        <p:nvSpPr>
          <p:cNvPr id="1049155" name="Google Shape;1122;p62"/>
          <p:cNvSpPr/>
          <p:nvPr/>
        </p:nvSpPr>
        <p:spPr>
          <a:xfrm>
            <a:off x="1157730" y="342742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84" name="Google Shape;1123;p62"/>
          <p:cNvPicPr preferRelativeResize="0">
            <a:picLocks/>
          </p:cNvPicPr>
          <p:nvPr/>
        </p:nvPicPr>
        <p:blipFill>
          <a:blip xmlns:r="http://schemas.openxmlformats.org/officeDocument/2006/relationships" r:embed="rId1">
            <a:alphaModFix/>
          </a:blip>
          <a:srcRect l="30075" t="29952" r="20661" b="16387"/>
          <a:stretch>
            <a:fillRect/>
          </a:stretch>
        </p:blipFill>
        <p:spPr>
          <a:xfrm>
            <a:off x="7739726" y="1313154"/>
            <a:ext cx="309000" cy="339900"/>
          </a:xfrm>
          <a:prstGeom prst="ellipse"/>
          <a:noFill/>
          <a:ln>
            <a:noFill/>
          </a:ln>
        </p:spPr>
      </p:pic>
      <p:pic>
        <p:nvPicPr>
          <p:cNvPr id="2097385" name="Google Shape;1124;p62"/>
          <p:cNvPicPr preferRelativeResize="0">
            <a:picLocks/>
          </p:cNvPicPr>
          <p:nvPr/>
        </p:nvPicPr>
        <p:blipFill>
          <a:blip xmlns:r="http://schemas.openxmlformats.org/officeDocument/2006/relationships" r:embed="rId2">
            <a:alphaModFix/>
          </a:blip>
          <a:stretch>
            <a:fillRect/>
          </a:stretch>
        </p:blipFill>
        <p:spPr>
          <a:xfrm flipH="1">
            <a:off x="2477003" y="535000"/>
            <a:ext cx="410799" cy="473023"/>
          </a:xfrm>
          <a:prstGeom prst="rect"/>
          <a:noFill/>
          <a:ln>
            <a:noFill/>
          </a:ln>
        </p:spPr>
      </p:pic>
      <p:sp>
        <p:nvSpPr>
          <p:cNvPr id="1049156" name="Google Shape;1125;p62"/>
          <p:cNvSpPr/>
          <p:nvPr/>
        </p:nvSpPr>
        <p:spPr>
          <a:xfrm>
            <a:off x="8048730" y="2646375"/>
            <a:ext cx="200021" cy="200258"/>
          </a:xfrm>
          <a:custGeom>
            <a:avLst/>
            <a:ahLst/>
            <a:rect l="l" t="t" r="r" b="b"/>
            <a:pathLst>
              <a:path w="9445" h="9445" fill="none" extrusionOk="0">
                <a:moveTo>
                  <a:pt x="9445" y="4052"/>
                </a:moveTo>
                <a:cubicBezTo>
                  <a:pt x="9416" y="7647"/>
                  <a:pt x="5079" y="9445"/>
                  <a:pt x="2540" y="6905"/>
                </a:cubicBezTo>
                <a:cubicBezTo>
                  <a:pt x="0" y="4366"/>
                  <a:pt x="1798" y="29"/>
                  <a:pt x="5393" y="29"/>
                </a:cubicBezTo>
                <a:cubicBezTo>
                  <a:pt x="7619" y="1"/>
                  <a:pt x="9445" y="1827"/>
                  <a:pt x="9445" y="4052"/>
                </a:cubicBezTo>
                <a:close/>
              </a:path>
            </a:pathLst>
          </a:custGeom>
          <a:noFill/>
          <a:ln w="10700" cap="flat" cmpd="sng">
            <a:solidFill>
              <a:srgbClr val="9BA7FA"/>
            </a:solidFill>
            <a:prstDash val="solid"/>
            <a:miter lim="28532"/>
            <a:headEnd type="none" w="sm" len="sm"/>
            <a:tailEnd type="none" w="sm" len="sm"/>
          </a:ln>
        </p:spPr>
        <p:txBody>
          <a:bodyPr anchor="ctr" anchorCtr="0" bIns="91425" lIns="91425" rIns="91425" spcFirstLastPara="1" tIns="91425" wrap="square">
            <a:no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ct val="0"/>
              </a:spcBef>
              <a:spcAft>
                <a:spcPct val="0"/>
              </a:spcAft>
              <a:buNone/>
            </a:pPr>
          </a:p>
        </p:txBody>
      </p:sp>
      <p:pic>
        <p:nvPicPr>
          <p:cNvPr id="2097386" name="Google Shape;1126;p62"/>
          <p:cNvPicPr preferRelativeResize="0">
            <a:picLocks/>
          </p:cNvPicPr>
          <p:nvPr/>
        </p:nvPicPr>
        <p:blipFill>
          <a:blip xmlns:r="http://schemas.openxmlformats.org/officeDocument/2006/relationships" r:embed="rId1">
            <a:alphaModFix/>
          </a:blip>
          <a:srcRect l="30075" t="29952" r="20661" b="16387"/>
          <a:stretch>
            <a:fillRect/>
          </a:stretch>
        </p:blipFill>
        <p:spPr>
          <a:xfrm>
            <a:off x="3777326" y="4132554"/>
            <a:ext cx="309000" cy="339900"/>
          </a:xfrm>
          <a:prstGeom prst="ellipse"/>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398" name=""/>
        <p:cNvGrpSpPr/>
        <p:nvPr/>
      </p:nvGrpSpPr>
      <p:grpSpPr>
        <a:xfrm>
          <a:off x="0" y="0"/>
          <a:ext cx="0" cy="0"/>
          <a:chOff x="0" y="0"/>
          <a:chExt cx="0" cy="0"/>
        </a:xfrm>
      </p:grpSpPr>
      <p:sp>
        <p:nvSpPr>
          <p:cNvPr id="1049168" name="TextBox 3"/>
          <p:cNvSpPr txBox="1"/>
          <p:nvPr/>
        </p:nvSpPr>
        <p:spPr>
          <a:xfrm>
            <a:off x="611204" y="736632"/>
            <a:ext cx="7921592" cy="3406141"/>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1. Maternal monitoring In the immediate postoperative period: </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prstClr val="black"/>
                </a:solidFill>
                <a:effectLst/>
                <a:uLnTx/>
                <a:uFillTx/>
                <a:latin typeface="Century Gothic"/>
                <a:ea typeface="+mn-ea"/>
                <a:cs typeface="+mn-cs"/>
              </a:rPr>
              <a:t>vital signs, uterine tone, vaginal and incisional bleeding, and urine output are monitored closely.</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1"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2. pain relieving: </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srgbClr val="000000"/>
                </a:solidFill>
                <a:effectLst/>
                <a:uLnTx/>
                <a:uFillTx/>
                <a:latin typeface="Century Gothic"/>
                <a:ea typeface="+mn-ea"/>
                <a:cs typeface="+mn-cs"/>
              </a:rPr>
              <a:t>analgesia followed by oral nonsteroidal anti-inflammatory drugs. </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1" cap="none" sz="1800" i="0" kern="1200" kumimoji="0" lang="en-US" noProof="0" normalizeH="0" spc="0" strike="noStrike" u="none">
              <a:ln>
                <a:noFill/>
              </a:ln>
              <a:solidFill>
                <a:srgbClr val="000000"/>
              </a:solidFill>
              <a:effectLst/>
              <a:uLnTx/>
              <a:uFillTx/>
              <a:latin typeface="Century Gothic"/>
              <a:ea typeface="+mn-ea"/>
              <a:cs typeface="+mn-cs"/>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3.Bladder catheter: </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srgbClr val="000000"/>
                </a:solidFill>
                <a:effectLst/>
                <a:uLnTx/>
                <a:uFillTx/>
                <a:latin typeface="Arial" pitchFamily="34" charset="0"/>
                <a:ea typeface="+mn-ea"/>
                <a:cs typeface="+mn-cs"/>
              </a:rPr>
              <a:t> </a:t>
            </a:r>
            <a:r>
              <a:rPr baseline="0" b="1" cap="none" sz="1800" i="0" kern="1200" kumimoji="0" lang="en-US" noProof="0" normalizeH="0" spc="0" strike="noStrike" u="none">
                <a:ln>
                  <a:noFill/>
                </a:ln>
                <a:solidFill>
                  <a:srgbClr val="000000"/>
                </a:solidFill>
                <a:effectLst/>
                <a:uLnTx/>
                <a:uFillTx/>
                <a:latin typeface="Century Gothic"/>
                <a:ea typeface="+mn-ea"/>
                <a:cs typeface="+mn-cs"/>
              </a:rPr>
              <a:t>Removing the catheter as soon as possible minimizes the risk of infection.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399" name=""/>
        <p:cNvGrpSpPr/>
        <p:nvPr/>
      </p:nvGrpSpPr>
      <p:grpSpPr>
        <a:xfrm>
          <a:off x="0" y="0"/>
          <a:ext cx="0" cy="0"/>
          <a:chOff x="0" y="0"/>
          <a:chExt cx="0" cy="0"/>
        </a:xfrm>
      </p:grpSpPr>
      <p:sp>
        <p:nvSpPr>
          <p:cNvPr id="1049169" name="TextBox 2"/>
          <p:cNvSpPr txBox="1"/>
          <p:nvPr/>
        </p:nvSpPr>
        <p:spPr>
          <a:xfrm>
            <a:off x="683395" y="794340"/>
            <a:ext cx="8162223" cy="3291841"/>
          </a:xfrm>
          <a:prstGeom prst="rect"/>
          <a:noFill/>
        </p:spPr>
        <p:txBody>
          <a:bodyPr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4. Diet and activity:</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srgbClr val="000000"/>
                </a:solidFill>
                <a:effectLst/>
                <a:uLnTx/>
                <a:uFillTx/>
                <a:latin typeface="Century Gothic"/>
                <a:ea typeface="+mn-ea"/>
                <a:cs typeface="+mn-cs"/>
              </a:rPr>
              <a:t> Early ambulation (when the effects of anesthesia have abated) and oral intake (within six hours of delivery) are encouraged</a:t>
            </a:r>
            <a:endParaRPr baseline="0" b="1" cap="none" sz="1800" i="0" kern="1200" kumimoji="0" lang="en-US" noProof="0" normalizeH="0" spc="0" strike="noStrike" u="none">
              <a:ln>
                <a:noFill/>
              </a:ln>
              <a:solidFill>
                <a:prstClr val="black"/>
              </a:solidFill>
              <a:effectLst/>
              <a:uLnTx/>
              <a:uFillTx/>
              <a:latin typeface="Century Gothic"/>
              <a:ea typeface="+mn-ea"/>
              <a:cs typeface="+mn-cs"/>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1" cap="none" sz="1800" i="0" kern="1200" kumimoji="0" lang="ar-SA" noProof="0" normalizeH="0" spc="0" strike="noStrike" u="none">
              <a:ln>
                <a:noFill/>
              </a:ln>
              <a:solidFill>
                <a:prstClr val="black"/>
              </a:solidFill>
              <a:effectLst/>
              <a:uLnTx/>
              <a:uFillTx/>
              <a:latin typeface="Century Gothic"/>
              <a:ea typeface="+mn-ea"/>
              <a:cs typeface="Tahoma" panose="020B0604030504040204" pitchFamily="34" charset="0"/>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5. Breastfeeding: </a:t>
            </a: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1800" i="0" kern="1200" kumimoji="0" lang="en-US" noProof="0" normalizeH="0" spc="0" strike="noStrike" u="none">
                <a:ln>
                  <a:noFill/>
                </a:ln>
                <a:solidFill>
                  <a:srgbClr val="000000"/>
                </a:solidFill>
                <a:effectLst/>
                <a:uLnTx/>
                <a:uFillTx/>
                <a:latin typeface="Century Gothic"/>
                <a:ea typeface="+mn-ea"/>
                <a:cs typeface="+mn-cs"/>
              </a:rPr>
              <a:t>can be initiated in the delivery room</a:t>
            </a:r>
            <a:r>
              <a:rPr baseline="0" b="0" cap="none" sz="1800" i="0" kern="1200" kumimoji="0" lang="en-US" noProof="0" normalizeH="0" spc="0" strike="noStrike" u="none">
                <a:ln>
                  <a:noFill/>
                </a:ln>
                <a:solidFill>
                  <a:srgbClr val="000000"/>
                </a:solidFill>
                <a:effectLst/>
                <a:uLnTx/>
                <a:uFillTx/>
                <a:latin typeface="Century Gothic"/>
                <a:ea typeface="+mn-ea"/>
                <a:cs typeface="+mn-cs"/>
              </a:rPr>
              <a:t>.</a:t>
            </a:r>
            <a:endParaRPr baseline="0" b="0" cap="none" sz="1800" i="0" kern="1200" kumimoji="0" lang="ar-SA" noProof="0" normalizeH="0" spc="0" strike="noStrike" u="none">
              <a:ln>
                <a:noFill/>
              </a:ln>
              <a:solidFill>
                <a:srgbClr val="000000"/>
              </a:solidFill>
              <a:effectLst/>
              <a:uLnTx/>
              <a:uFillTx/>
              <a:latin typeface="Century Gothic"/>
              <a:ea typeface="+mn-ea"/>
              <a:cs typeface="Tahoma" panose="020B0604030504040204" pitchFamily="34" charset="0"/>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endParaRPr baseline="0" b="1" cap="none" sz="1800" i="0" kern="1200" kumimoji="0" lang="ar-SA" noProof="0" normalizeH="0" spc="0" strike="noStrike" u="none">
              <a:ln>
                <a:noFill/>
              </a:ln>
              <a:solidFill>
                <a:srgbClr val="000000"/>
              </a:solidFill>
              <a:effectLst/>
              <a:uLnTx/>
              <a:uFillTx/>
              <a:latin typeface="Century Gothic"/>
              <a:ea typeface="+mn-ea"/>
              <a:cs typeface="Tahoma" panose="020B0604030504040204" pitchFamily="34" charset="0"/>
            </a:endParaRPr>
          </a:p>
          <a:p>
            <a:pPr algn="l" defTabSz="914400" eaLnBrk="1" fontAlgn="auto" hangingPunct="1" indent="0" latinLnBrk="0" lvl="0" marL="0" marR="0" rtl="0">
              <a:lnSpc>
                <a:spcPct val="100000"/>
              </a:lnSpc>
              <a:spcBef>
                <a:spcPts val="900"/>
              </a:spcBef>
              <a:spcAft>
                <a:spcPct val="0"/>
              </a:spcAft>
              <a:buClr>
                <a:prstClr val="black">
                  <a:lumMod val="85000"/>
                  <a:lumOff val="15000"/>
                </a:prstClr>
              </a:buClr>
              <a:buSzTx/>
              <a:buFont typeface="Garamond" pitchFamily="18" charset="0"/>
              <a:buNone/>
            </a:pPr>
            <a:r>
              <a:rPr baseline="0" b="1"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6. Wound care</a:t>
            </a:r>
            <a:r>
              <a:rPr baseline="0" b="0" cap="none" sz="2000" i="0" kern="1200" kumimoji="0" lang="en-US" noProof="0" normalizeH="0" spc="0" strike="noStrike" u="none">
                <a:ln>
                  <a:noFill/>
                </a:ln>
                <a:solidFill>
                  <a:schemeClr val="accent3">
                    <a:lumMod val="75000"/>
                  </a:schemeClr>
                </a:solidFill>
                <a:effectLst/>
                <a:uLnTx/>
                <a:uFillTx/>
                <a:latin typeface="Century Gothic"/>
                <a:ea typeface="+mn-ea"/>
                <a:cs typeface="+mn-cs"/>
              </a:rPr>
              <a:t>: </a:t>
            </a:r>
            <a:br>
              <a:rPr baseline="0" b="0" cap="none" sz="1800" i="0" kern="1200" kumimoji="0" lang="en-US" noProof="0" normalizeH="0" spc="0" strike="noStrike" u="none">
                <a:ln>
                  <a:noFill/>
                </a:ln>
                <a:solidFill>
                  <a:prstClr val="black"/>
                </a:solidFill>
                <a:effectLst/>
                <a:uLnTx/>
                <a:uFillTx/>
                <a:latin typeface="Century Gothic"/>
                <a:ea typeface="+mn-ea"/>
                <a:cs typeface="+mn-cs"/>
              </a:rPr>
            </a:br>
            <a:r>
              <a:rPr baseline="0" b="1" cap="none" sz="1800" i="0" kern="1200" kumimoji="0" lang="en-US" noProof="0" normalizeH="0" spc="0" strike="noStrike" u="none">
                <a:ln>
                  <a:noFill/>
                </a:ln>
                <a:solidFill>
                  <a:srgbClr val="000000"/>
                </a:solidFill>
                <a:effectLst/>
                <a:uLnTx/>
                <a:uFillTx/>
                <a:latin typeface="Century Gothic"/>
                <a:ea typeface="+mn-ea"/>
                <a:cs typeface="+mn-cs"/>
              </a:rPr>
              <a:t>Dressings can be removed, and patients may shower within 48 hours of surgery.</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400" name=""/>
        <p:cNvGrpSpPr/>
        <p:nvPr/>
      </p:nvGrpSpPr>
      <p:grpSpPr>
        <a:xfrm>
          <a:off x="0" y="0"/>
          <a:ext cx="0" cy="0"/>
          <a:chOff x="0" y="0"/>
          <a:chExt cx="0" cy="0"/>
        </a:xfrm>
      </p:grpSpPr>
      <p:sp>
        <p:nvSpPr>
          <p:cNvPr id="1049170" name="Rectangle 1"/>
          <p:cNvSpPr/>
          <p:nvPr/>
        </p:nvSpPr>
        <p:spPr>
          <a:xfrm>
            <a:off x="1771049" y="2017752"/>
            <a:ext cx="5755906" cy="1069340"/>
          </a:xfrm>
          <a:prstGeom prst="rect"/>
          <a:noFill/>
        </p:spPr>
        <p:txBody>
          <a:bodyPr bIns="45720" lIns="91440" rIns="91440" tIns="45720" wrap="square">
            <a:spAutoFit/>
          </a:bodyPr>
          <a:lstStyle>
            <a:defPPr algn="l" lvl="0" marR="0" rtl="0">
              <a:lnSpc>
                <a:spcPct val="100000"/>
              </a:lnSpc>
              <a:spcBef>
                <a:spcPct val="0"/>
              </a:spcBef>
              <a:spcAft>
                <a:spcPct val="0"/>
              </a:spcAft>
            </a:defPPr>
            <a:lvl1pPr algn="l" lvl="0"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ct val="0"/>
              </a:spcBef>
              <a:spcAft>
                <a:spcPct val="0"/>
              </a:spcAft>
              <a:buClr>
                <a:srgbClr val="000000"/>
              </a:buClr>
              <a:buFont typeface="Arial"/>
              <a:defRPr b="0" cap="none" sz="1400" i="0" strike="noStrike" u="none">
                <a:solidFill>
                  <a:srgbClr val="000000"/>
                </a:solidFill>
                <a:latin typeface="Arial"/>
                <a:ea typeface="Arial"/>
                <a:cs typeface="Arial"/>
                <a:sym typeface="Arial"/>
              </a:defRPr>
            </a:lvl9pPr>
          </a:lstStyle>
          <a:p>
            <a:pPr algn="ctr"/>
            <a:r>
              <a:rPr b="1" sz="6600" lang="en-US">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20Ｐゴシック"/>
        <a:font script="Hang" typeface="맑은%20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20Ｐゴシック"/>
        <a:font script="Hang" typeface="맑은%20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bstetric &amp; Gynecology Health Care Center by Slidesgo">
  <a:themeElements>
    <a:clrScheme name="Simple Light">
      <a:dk1>
        <a:srgbClr val="303B6C"/>
      </a:dk1>
      <a:lt1>
        <a:srgbClr val="FFFFFF"/>
      </a:lt1>
      <a:dk2>
        <a:srgbClr val="526DE8"/>
      </a:dk2>
      <a:lt2>
        <a:srgbClr val="9BA7FA"/>
      </a:lt2>
      <a:accent1>
        <a:srgbClr val="FFFFFF"/>
      </a:accent1>
      <a:accent2>
        <a:srgbClr val="656F9B"/>
      </a:accent2>
      <a:accent3>
        <a:srgbClr val="C155CB"/>
      </a:accent3>
      <a:accent4>
        <a:srgbClr val="FFFFFF"/>
      </a:accent4>
      <a:accent5>
        <a:srgbClr val="FFFFFF"/>
      </a:accent5>
      <a:accent6>
        <a:srgbClr val="FFFFFF"/>
      </a:accent6>
      <a:hlink>
        <a:srgbClr val="303B6C"/>
      </a:hlink>
      <a:folHlink>
        <a:srgbClr val="0097A7"/>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simple-light-2">
  <a:themeElements>
    <a:clrScheme name="Simple Light">
      <a:dk1>
        <a:srgbClr val="303B6C"/>
      </a:dk1>
      <a:lt1>
        <a:srgbClr val="FFFFFF"/>
      </a:lt1>
      <a:dk2>
        <a:srgbClr val="526DE8"/>
      </a:dk2>
      <a:lt2>
        <a:srgbClr val="9BA7FA"/>
      </a:lt2>
      <a:accent1>
        <a:srgbClr val="FFFFFF"/>
      </a:accent1>
      <a:accent2>
        <a:srgbClr val="656F9B"/>
      </a:accent2>
      <a:accent3>
        <a:srgbClr val="C155CB"/>
      </a:accent3>
      <a:accent4>
        <a:srgbClr val="FFFFFF"/>
      </a:accent4>
      <a:accent5>
        <a:srgbClr val="FFFFFF"/>
      </a:accent5>
      <a:accent6>
        <a:srgbClr val="FFFFFF"/>
      </a:accent6>
      <a:hlink>
        <a:srgbClr val="303B6C"/>
      </a:hlink>
      <a:folHlink>
        <a:srgbClr val="0097A7"/>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simple-light-2">
  <a:themeElements>
    <a:clrScheme name="Simple Light">
      <a:dk1>
        <a:srgbClr val="303B6C"/>
      </a:dk1>
      <a:lt1>
        <a:srgbClr val="FFFFFF"/>
      </a:lt1>
      <a:dk2>
        <a:srgbClr val="526DE8"/>
      </a:dk2>
      <a:lt2>
        <a:srgbClr val="9BA7FA"/>
      </a:lt2>
      <a:accent1>
        <a:srgbClr val="FFFFFF"/>
      </a:accent1>
      <a:accent2>
        <a:srgbClr val="656F9B"/>
      </a:accent2>
      <a:accent3>
        <a:srgbClr val="C155CB"/>
      </a:accent3>
      <a:accent4>
        <a:srgbClr val="FFFFFF"/>
      </a:accent4>
      <a:accent5>
        <a:srgbClr val="FFFFFF"/>
      </a:accent5>
      <a:accent6>
        <a:srgbClr val="FFFFFF"/>
      </a:accent6>
      <a:hlink>
        <a:srgbClr val="303B6C"/>
      </a:hlink>
      <a:folHlink>
        <a:srgbClr val="0097A7"/>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bstetric &amp; Gynecology Health Care Center by Slidesgo">
  <a:themeElements>
    <a:clrScheme name="Simple Light">
      <a:dk1>
        <a:srgbClr val="303B6C"/>
      </a:dk1>
      <a:lt1>
        <a:srgbClr val="FFFFFF"/>
      </a:lt1>
      <a:dk2>
        <a:srgbClr val="526DE8"/>
      </a:dk2>
      <a:lt2>
        <a:srgbClr val="9BA7FA"/>
      </a:lt2>
      <a:accent1>
        <a:srgbClr val="FFFFFF"/>
      </a:accent1>
      <a:accent2>
        <a:srgbClr val="656F9B"/>
      </a:accent2>
      <a:accent3>
        <a:srgbClr val="C155CB"/>
      </a:accent3>
      <a:accent4>
        <a:srgbClr val="FFFFFF"/>
      </a:accent4>
      <a:accent5>
        <a:srgbClr val="FFFFFF"/>
      </a:accent5>
      <a:accent6>
        <a:srgbClr val="FFFFFF"/>
      </a:accent6>
      <a:hlink>
        <a:srgbClr val="303B6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bstetric &amp; Gynecology Health Care Center by Slidesgo">
  <a:themeElements>
    <a:clrScheme name="Simple Light">
      <a:dk1>
        <a:srgbClr val="303B6C"/>
      </a:dk1>
      <a:lt1>
        <a:srgbClr val="FFFFFF"/>
      </a:lt1>
      <a:dk2>
        <a:srgbClr val="526DE8"/>
      </a:dk2>
      <a:lt2>
        <a:srgbClr val="9BA7FA"/>
      </a:lt2>
      <a:accent1>
        <a:srgbClr val="FFFFFF"/>
      </a:accent1>
      <a:accent2>
        <a:srgbClr val="656F9B"/>
      </a:accent2>
      <a:accent3>
        <a:srgbClr val="C155CB"/>
      </a:accent3>
      <a:accent4>
        <a:srgbClr val="FFFFFF"/>
      </a:accent4>
      <a:accent5>
        <a:srgbClr val="FFFFFF"/>
      </a:accent5>
      <a:accent6>
        <a:srgbClr val="FFFFFF"/>
      </a:accent6>
      <a:hlink>
        <a:srgbClr val="303B6C"/>
      </a:hlink>
      <a:folHlink>
        <a:srgbClr val="0097A7"/>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name="Obstetric &amp; Gynecology Health Care Center by Slidesgo override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SM-P613</dc:creator>
  <cp:lastModifiedBy>فاطمه حابس محمد العواوده</cp:lastModifiedBy>
  <dcterms:created xsi:type="dcterms:W3CDTF">٢٠٢٤-١٠-٠٤T٢٠:٣٩:٥٦Z</dcterms:created>
  <dcterms:modified xsi:type="dcterms:W3CDTF">٢٠٢٤-١٠-٠٧T٠٩:٢٦:٣٢Z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a72ab423eab946a294a7f478fdf3270e</vt:lpwstr>
  </property>
</Properties>
</file>